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74" r:id="rId2"/>
    <p:sldMasterId id="2147483686" r:id="rId3"/>
    <p:sldMasterId id="2147483697" r:id="rId4"/>
    <p:sldMasterId id="2147483709" r:id="rId5"/>
    <p:sldMasterId id="2147483714" r:id="rId6"/>
  </p:sldMasterIdLst>
  <p:notesMasterIdLst>
    <p:notesMasterId r:id="rId32"/>
  </p:notesMasterIdLst>
  <p:sldIdLst>
    <p:sldId id="285" r:id="rId7"/>
    <p:sldId id="291" r:id="rId8"/>
    <p:sldId id="413" r:id="rId9"/>
    <p:sldId id="376" r:id="rId10"/>
    <p:sldId id="287" r:id="rId11"/>
    <p:sldId id="408" r:id="rId12"/>
    <p:sldId id="409" r:id="rId13"/>
    <p:sldId id="410" r:id="rId14"/>
    <p:sldId id="411" r:id="rId15"/>
    <p:sldId id="772" r:id="rId16"/>
    <p:sldId id="774" r:id="rId17"/>
    <p:sldId id="773" r:id="rId18"/>
    <p:sldId id="292" r:id="rId19"/>
    <p:sldId id="776" r:id="rId20"/>
    <p:sldId id="777" r:id="rId21"/>
    <p:sldId id="778" r:id="rId22"/>
    <p:sldId id="779" r:id="rId23"/>
    <p:sldId id="780" r:id="rId24"/>
    <p:sldId id="781" r:id="rId25"/>
    <p:sldId id="782" r:id="rId26"/>
    <p:sldId id="783" r:id="rId27"/>
    <p:sldId id="784" r:id="rId28"/>
    <p:sldId id="775" r:id="rId29"/>
    <p:sldId id="283" r:id="rId30"/>
    <p:sldId id="77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hamed Ag Bendech" initials="MAB" lastIdx="2" clrIdx="0">
    <p:extLst>
      <p:ext uri="{19B8F6BF-5375-455C-9EA6-DF929625EA0E}">
        <p15:presenceInfo xmlns:p15="http://schemas.microsoft.com/office/powerpoint/2012/main" userId="f4963605f58228d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84" autoAdjust="0"/>
    <p:restoredTop sz="94291" autoAdjust="0"/>
  </p:normalViewPr>
  <p:slideViewPr>
    <p:cSldViewPr snapToGrid="0" snapToObjects="1">
      <p:cViewPr varScale="1">
        <p:scale>
          <a:sx n="95" d="100"/>
          <a:sy n="95" d="100"/>
        </p:scale>
        <p:origin x="1109" y="58"/>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77FF1E-54B8-9941-BE30-7F36A785D88D}" type="datetimeFigureOut">
              <a:rPr lang="en-US" smtClean="0"/>
              <a:t>2/15/2023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BB3D7D-1505-C742-A048-C6BCEE7E0C5F}" type="slidenum">
              <a:rPr lang="en-US" smtClean="0"/>
              <a:t>‹N°›</a:t>
            </a:fld>
            <a:endParaRPr lang="en-US"/>
          </a:p>
        </p:txBody>
      </p:sp>
    </p:spTree>
    <p:extLst>
      <p:ext uri="{BB962C8B-B14F-4D97-AF65-F5344CB8AC3E}">
        <p14:creationId xmlns:p14="http://schemas.microsoft.com/office/powerpoint/2010/main" val="35721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B9BF62-CEDF-4C5E-8693-984D6C3EA341}" type="slidenum">
              <a:rPr lang="en-GB" smtClean="0"/>
              <a:t>1</a:t>
            </a:fld>
            <a:endParaRPr lang="en-GB"/>
          </a:p>
        </p:txBody>
      </p:sp>
    </p:spTree>
    <p:extLst>
      <p:ext uri="{BB962C8B-B14F-4D97-AF65-F5344CB8AC3E}">
        <p14:creationId xmlns:p14="http://schemas.microsoft.com/office/powerpoint/2010/main" val="3271758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b="1" baseline="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B3D7D-1505-C742-A048-C6BCEE7E0C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4929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b="1" baseline="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B3D7D-1505-C742-A048-C6BCEE7E0C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1667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b="1" baseline="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B3D7D-1505-C742-A048-C6BCEE7E0C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4020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b="1" baseline="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B3D7D-1505-C742-A048-C6BCEE7E0C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7402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b="1" baseline="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B3D7D-1505-C742-A048-C6BCEE7E0C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3620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b="1" baseline="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B3D7D-1505-C742-A048-C6BCEE7E0C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7284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b="1" baseline="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B3D7D-1505-C742-A048-C6BCEE7E0C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0888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b="1" baseline="0" dirty="0"/>
          </a:p>
        </p:txBody>
      </p:sp>
      <p:sp>
        <p:nvSpPr>
          <p:cNvPr id="4" name="Espace réservé du numéro de diapositive 3"/>
          <p:cNvSpPr>
            <a:spLocks noGrp="1"/>
          </p:cNvSpPr>
          <p:nvPr>
            <p:ph type="sldNum" sz="quarter" idx="10"/>
          </p:nvPr>
        </p:nvSpPr>
        <p:spPr/>
        <p:txBody>
          <a:bodyPr/>
          <a:lstStyle/>
          <a:p>
            <a:fld id="{D8BB3D7D-1505-C742-A048-C6BCEE7E0C5F}" type="slidenum">
              <a:rPr lang="en-US" smtClean="0"/>
              <a:t>22</a:t>
            </a:fld>
            <a:endParaRPr lang="en-US"/>
          </a:p>
        </p:txBody>
      </p:sp>
    </p:spTree>
    <p:extLst>
      <p:ext uri="{BB962C8B-B14F-4D97-AF65-F5344CB8AC3E}">
        <p14:creationId xmlns:p14="http://schemas.microsoft.com/office/powerpoint/2010/main" val="3849377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b="1" baseline="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B3D7D-1505-C742-A048-C6BCEE7E0C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8438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b="1" baseline="0" dirty="0"/>
          </a:p>
        </p:txBody>
      </p:sp>
      <p:sp>
        <p:nvSpPr>
          <p:cNvPr id="4" name="Espace réservé du numéro de diapositive 3"/>
          <p:cNvSpPr>
            <a:spLocks noGrp="1"/>
          </p:cNvSpPr>
          <p:nvPr>
            <p:ph type="sldNum" sz="quarter" idx="10"/>
          </p:nvPr>
        </p:nvSpPr>
        <p:spPr/>
        <p:txBody>
          <a:bodyPr/>
          <a:lstStyle/>
          <a:p>
            <a:fld id="{D8BB3D7D-1505-C742-A048-C6BCEE7E0C5F}" type="slidenum">
              <a:rPr lang="en-US" smtClean="0"/>
              <a:t>24</a:t>
            </a:fld>
            <a:endParaRPr lang="en-US"/>
          </a:p>
        </p:txBody>
      </p:sp>
    </p:spTree>
    <p:extLst>
      <p:ext uri="{BB962C8B-B14F-4D97-AF65-F5344CB8AC3E}">
        <p14:creationId xmlns:p14="http://schemas.microsoft.com/office/powerpoint/2010/main" val="3974387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58988" y="211138"/>
            <a:ext cx="2536825" cy="1903412"/>
          </a:xfrm>
        </p:spPr>
      </p:sp>
      <p:sp>
        <p:nvSpPr>
          <p:cNvPr id="3" name="Espace réservé des notes 2"/>
          <p:cNvSpPr>
            <a:spLocks noGrp="1"/>
          </p:cNvSpPr>
          <p:nvPr>
            <p:ph type="body" idx="1"/>
          </p:nvPr>
        </p:nvSpPr>
        <p:spPr>
          <a:xfrm>
            <a:off x="230485" y="2227808"/>
            <a:ext cx="6336704" cy="75608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latin typeface="+mn-lt"/>
                <a:ea typeface="+mn-ea"/>
                <a:cs typeface="+mn-cs"/>
              </a:rPr>
              <a:t>Assistance technique de SOFRECO et de la GIZ pour la phase 2</a:t>
            </a: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4</a:t>
            </a:fld>
            <a:endParaRPr lang="fr-FR"/>
          </a:p>
        </p:txBody>
      </p:sp>
    </p:spTree>
    <p:extLst>
      <p:ext uri="{BB962C8B-B14F-4D97-AF65-F5344CB8AC3E}">
        <p14:creationId xmlns:p14="http://schemas.microsoft.com/office/powerpoint/2010/main" val="433943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25</a:t>
            </a:fld>
            <a:endParaRPr lang="fr-FR"/>
          </a:p>
        </p:txBody>
      </p:sp>
    </p:spTree>
    <p:extLst>
      <p:ext uri="{BB962C8B-B14F-4D97-AF65-F5344CB8AC3E}">
        <p14:creationId xmlns:p14="http://schemas.microsoft.com/office/powerpoint/2010/main" val="2500742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r>
              <a:rPr lang="fr-FR" sz="1200" b="1" kern="1200" baseline="0" dirty="0">
                <a:solidFill>
                  <a:schemeClr val="tx1"/>
                </a:solidFill>
                <a:effectLst/>
                <a:latin typeface="+mn-lt"/>
                <a:ea typeface="+mn-ea"/>
                <a:cs typeface="+mn-cs"/>
              </a:rPr>
              <a:t>R1 avec essentiellement 10 activités </a:t>
            </a: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5</a:t>
            </a:fld>
            <a:endParaRPr lang="fr-FR"/>
          </a:p>
        </p:txBody>
      </p:sp>
    </p:spTree>
    <p:extLst>
      <p:ext uri="{BB962C8B-B14F-4D97-AF65-F5344CB8AC3E}">
        <p14:creationId xmlns:p14="http://schemas.microsoft.com/office/powerpoint/2010/main" val="1066731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r>
              <a:rPr lang="fr-FR" sz="1200" b="1" kern="1200" baseline="0" dirty="0">
                <a:solidFill>
                  <a:schemeClr val="tx1"/>
                </a:solidFill>
                <a:effectLst/>
                <a:latin typeface="+mn-lt"/>
                <a:ea typeface="+mn-ea"/>
                <a:cs typeface="+mn-cs"/>
              </a:rPr>
              <a:t>R1 avec essentiellement 10 activités </a:t>
            </a: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6</a:t>
            </a:fld>
            <a:endParaRPr lang="fr-FR"/>
          </a:p>
        </p:txBody>
      </p:sp>
    </p:spTree>
    <p:extLst>
      <p:ext uri="{BB962C8B-B14F-4D97-AF65-F5344CB8AC3E}">
        <p14:creationId xmlns:p14="http://schemas.microsoft.com/office/powerpoint/2010/main" val="1964519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r>
              <a:rPr lang="fr-FR" sz="1200" b="1" kern="1200" baseline="0" dirty="0">
                <a:solidFill>
                  <a:schemeClr val="tx1"/>
                </a:solidFill>
                <a:effectLst/>
                <a:latin typeface="+mn-lt"/>
                <a:ea typeface="+mn-ea"/>
                <a:cs typeface="+mn-cs"/>
              </a:rPr>
              <a:t>R1 avec essentiellement 10 activités </a:t>
            </a: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7</a:t>
            </a:fld>
            <a:endParaRPr lang="fr-FR"/>
          </a:p>
        </p:txBody>
      </p:sp>
    </p:spTree>
    <p:extLst>
      <p:ext uri="{BB962C8B-B14F-4D97-AF65-F5344CB8AC3E}">
        <p14:creationId xmlns:p14="http://schemas.microsoft.com/office/powerpoint/2010/main" val="4208918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pPr algn="just">
              <a:spcBef>
                <a:spcPts val="500"/>
              </a:spcBef>
              <a:spcAft>
                <a:spcPts val="500"/>
              </a:spcAft>
            </a:pPr>
            <a:r>
              <a:rPr lang="fr-FR" sz="1800" i="1" dirty="0">
                <a:effectLst/>
                <a:latin typeface="Arial" panose="020B0604020202020204" pitchFamily="34" charset="0"/>
                <a:ea typeface="Calibri" panose="020F0502020204030204" pitchFamily="34" charset="0"/>
                <a:cs typeface="Times New Roman" panose="02020603050405020304" pitchFamily="18" charset="0"/>
              </a:rPr>
              <a:t>Activité 3.1 : Poursuivre la formation du personnel INS, des secteurs et des régions</a:t>
            </a:r>
          </a:p>
          <a:p>
            <a:pPr algn="just">
              <a:spcBef>
                <a:spcPts val="500"/>
              </a:spcBef>
              <a:spcAft>
                <a:spcPts val="500"/>
              </a:spcAft>
            </a:pPr>
            <a:r>
              <a:rPr lang="fr-FR" sz="1800" dirty="0">
                <a:effectLst/>
                <a:latin typeface="Arial" panose="020B0604020202020204" pitchFamily="34" charset="0"/>
                <a:ea typeface="Calibri" panose="020F0502020204030204" pitchFamily="34" charset="0"/>
                <a:cs typeface="Times New Roman" panose="02020603050405020304" pitchFamily="18" charset="0"/>
              </a:rPr>
              <a:t>Développer un nouveau module de formation continue sur la programmation/budgétisation sensible nutrition à destination des cadres de la cellule nutrition du HC3N et des DEP des ministères sectoriels.</a:t>
            </a:r>
          </a:p>
          <a:p>
            <a:pPr algn="just">
              <a:spcBef>
                <a:spcPts val="500"/>
              </a:spcBef>
              <a:spcAft>
                <a:spcPts val="500"/>
              </a:spcAft>
            </a:pPr>
            <a:r>
              <a:rPr lang="fr-FR" sz="1800" dirty="0">
                <a:effectLst/>
                <a:latin typeface="Arial" panose="020B0604020202020204" pitchFamily="34" charset="0"/>
                <a:ea typeface="Calibri" panose="020F0502020204030204" pitchFamily="34" charset="0"/>
                <a:cs typeface="Times New Roman" panose="02020603050405020304" pitchFamily="18" charset="0"/>
              </a:rPr>
              <a:t>Poursuivre la collaboration avec l’Université de Niamey pour offrir formation Nutral-Pro (Nutrition et alimentation pour les professionnels) à une nouvelle cohorte de cadres </a:t>
            </a:r>
          </a:p>
          <a:p>
            <a:pPr algn="just">
              <a:spcBef>
                <a:spcPts val="500"/>
              </a:spcBef>
              <a:spcAft>
                <a:spcPts val="500"/>
              </a:spcAft>
            </a:pPr>
            <a:r>
              <a:rPr lang="fr-FR" sz="1800" dirty="0">
                <a:effectLst/>
                <a:latin typeface="Arial" panose="020B0604020202020204" pitchFamily="34" charset="0"/>
                <a:ea typeface="Calibri" panose="020F0502020204030204" pitchFamily="34" charset="0"/>
                <a:cs typeface="Times New Roman" panose="02020603050405020304" pitchFamily="18" charset="0"/>
              </a:rPr>
              <a:t>Organiser la formation à l’outil ONEHEALH (modélisation des politiques de santé) au profit du HC3N.</a:t>
            </a:r>
          </a:p>
          <a:p>
            <a:pPr algn="just">
              <a:spcBef>
                <a:spcPts val="500"/>
              </a:spcBef>
              <a:spcAft>
                <a:spcPts val="500"/>
              </a:spcAft>
            </a:pPr>
            <a:r>
              <a:rPr lang="fr-FR" sz="1800" i="1" dirty="0">
                <a:effectLst/>
                <a:latin typeface="Arial" panose="020B0604020202020204" pitchFamily="34" charset="0"/>
                <a:ea typeface="Calibri" panose="020F0502020204030204" pitchFamily="34" charset="0"/>
                <a:cs typeface="Times New Roman" panose="02020603050405020304" pitchFamily="18" charset="0"/>
              </a:rPr>
              <a:t>Activité 3.2 Internalisation institutionnelle et financière</a:t>
            </a:r>
          </a:p>
          <a:p>
            <a:pPr algn="just">
              <a:spcBef>
                <a:spcPts val="500"/>
              </a:spcBef>
              <a:spcAft>
                <a:spcPts val="500"/>
              </a:spcAft>
            </a:pPr>
            <a:r>
              <a:rPr lang="fr-FR" sz="1800" dirty="0">
                <a:effectLst/>
                <a:latin typeface="Arial" panose="020B0604020202020204" pitchFamily="34" charset="0"/>
                <a:ea typeface="Calibri" panose="020F0502020204030204" pitchFamily="34" charset="0"/>
                <a:cs typeface="Times New Roman" panose="02020603050405020304" pitchFamily="18" charset="0"/>
              </a:rPr>
              <a:t>Actualiser l’’étude de pérennisation</a:t>
            </a:r>
          </a:p>
          <a:p>
            <a:pPr algn="just">
              <a:spcBef>
                <a:spcPts val="500"/>
              </a:spcBef>
              <a:spcAft>
                <a:spcPts val="500"/>
              </a:spcAft>
            </a:pPr>
            <a:r>
              <a:rPr lang="fr-FR" sz="1800" dirty="0">
                <a:effectLst/>
                <a:latin typeface="Arial" panose="020B0604020202020204" pitchFamily="34" charset="0"/>
                <a:ea typeface="Calibri" panose="020F0502020204030204" pitchFamily="34" charset="0"/>
                <a:cs typeface="Times New Roman" panose="02020603050405020304" pitchFamily="18" charset="0"/>
              </a:rPr>
              <a:t>Poursuivre l’internalisation des activités de la PNIN dans les programmations annuelles faite au niveau de l’INS et du HC3N.</a:t>
            </a: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8</a:t>
            </a:fld>
            <a:endParaRPr lang="fr-FR"/>
          </a:p>
        </p:txBody>
      </p:sp>
    </p:spTree>
    <p:extLst>
      <p:ext uri="{BB962C8B-B14F-4D97-AF65-F5344CB8AC3E}">
        <p14:creationId xmlns:p14="http://schemas.microsoft.com/office/powerpoint/2010/main" val="3908075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pPr algn="just">
              <a:spcBef>
                <a:spcPts val="500"/>
              </a:spcBef>
              <a:spcAft>
                <a:spcPts val="500"/>
              </a:spcAft>
            </a:pPr>
            <a:r>
              <a:rPr lang="fr-FR" sz="1800" i="1" dirty="0">
                <a:effectLst/>
                <a:latin typeface="Arial" panose="020B0604020202020204" pitchFamily="34" charset="0"/>
                <a:ea typeface="Calibri" panose="020F0502020204030204" pitchFamily="34" charset="0"/>
                <a:cs typeface="Times New Roman" panose="02020603050405020304" pitchFamily="18" charset="0"/>
              </a:rPr>
              <a:t>Activité 3.1 : Poursuivre la formation du personnel INS, des secteurs et des régions</a:t>
            </a:r>
          </a:p>
          <a:p>
            <a:pPr algn="just">
              <a:spcBef>
                <a:spcPts val="500"/>
              </a:spcBef>
              <a:spcAft>
                <a:spcPts val="500"/>
              </a:spcAft>
            </a:pPr>
            <a:r>
              <a:rPr lang="fr-FR" sz="1800" dirty="0">
                <a:effectLst/>
                <a:latin typeface="Arial" panose="020B0604020202020204" pitchFamily="34" charset="0"/>
                <a:ea typeface="Calibri" panose="020F0502020204030204" pitchFamily="34" charset="0"/>
                <a:cs typeface="Times New Roman" panose="02020603050405020304" pitchFamily="18" charset="0"/>
              </a:rPr>
              <a:t>Développer un nouveau module de formation continue sur la programmation/budgétisation sensible nutrition à destination des cadres de la cellule nutrition du HC3N et des DEP des ministères sectoriels.</a:t>
            </a:r>
          </a:p>
          <a:p>
            <a:pPr algn="just">
              <a:spcBef>
                <a:spcPts val="500"/>
              </a:spcBef>
              <a:spcAft>
                <a:spcPts val="500"/>
              </a:spcAft>
            </a:pPr>
            <a:r>
              <a:rPr lang="fr-FR" sz="1800" dirty="0">
                <a:effectLst/>
                <a:latin typeface="Arial" panose="020B0604020202020204" pitchFamily="34" charset="0"/>
                <a:ea typeface="Calibri" panose="020F0502020204030204" pitchFamily="34" charset="0"/>
                <a:cs typeface="Times New Roman" panose="02020603050405020304" pitchFamily="18" charset="0"/>
              </a:rPr>
              <a:t>Poursuivre la collaboration avec l’Université de Niamey pour offrir formation Nutral-Pro (Nutrition et alimentation pour les professionnels) à une nouvelle cohorte de cadres </a:t>
            </a:r>
          </a:p>
          <a:p>
            <a:pPr algn="just">
              <a:spcBef>
                <a:spcPts val="500"/>
              </a:spcBef>
              <a:spcAft>
                <a:spcPts val="500"/>
              </a:spcAft>
            </a:pPr>
            <a:r>
              <a:rPr lang="fr-FR" sz="1800" dirty="0">
                <a:effectLst/>
                <a:latin typeface="Arial" panose="020B0604020202020204" pitchFamily="34" charset="0"/>
                <a:ea typeface="Calibri" panose="020F0502020204030204" pitchFamily="34" charset="0"/>
                <a:cs typeface="Times New Roman" panose="02020603050405020304" pitchFamily="18" charset="0"/>
              </a:rPr>
              <a:t>Organiser la formation à l’outil ONEHEALH (modélisation des politiques de santé) au profit du HC3N.</a:t>
            </a:r>
          </a:p>
          <a:p>
            <a:pPr algn="just">
              <a:spcBef>
                <a:spcPts val="500"/>
              </a:spcBef>
              <a:spcAft>
                <a:spcPts val="500"/>
              </a:spcAft>
            </a:pPr>
            <a:r>
              <a:rPr lang="fr-FR" sz="1800" i="1" dirty="0">
                <a:effectLst/>
                <a:latin typeface="Arial" panose="020B0604020202020204" pitchFamily="34" charset="0"/>
                <a:ea typeface="Calibri" panose="020F0502020204030204" pitchFamily="34" charset="0"/>
                <a:cs typeface="Times New Roman" panose="02020603050405020304" pitchFamily="18" charset="0"/>
              </a:rPr>
              <a:t>Activité 3.2 Internalisation institutionnelle et financière</a:t>
            </a:r>
          </a:p>
          <a:p>
            <a:pPr algn="just">
              <a:spcBef>
                <a:spcPts val="500"/>
              </a:spcBef>
              <a:spcAft>
                <a:spcPts val="500"/>
              </a:spcAft>
            </a:pPr>
            <a:r>
              <a:rPr lang="fr-FR" sz="1800" dirty="0">
                <a:effectLst/>
                <a:latin typeface="Arial" panose="020B0604020202020204" pitchFamily="34" charset="0"/>
                <a:ea typeface="Calibri" panose="020F0502020204030204" pitchFamily="34" charset="0"/>
                <a:cs typeface="Times New Roman" panose="02020603050405020304" pitchFamily="18" charset="0"/>
              </a:rPr>
              <a:t>Actualiser l’’étude de pérennisation</a:t>
            </a:r>
          </a:p>
          <a:p>
            <a:pPr algn="just">
              <a:spcBef>
                <a:spcPts val="500"/>
              </a:spcBef>
              <a:spcAft>
                <a:spcPts val="500"/>
              </a:spcAft>
            </a:pPr>
            <a:r>
              <a:rPr lang="fr-FR" sz="1800" dirty="0">
                <a:effectLst/>
                <a:latin typeface="Arial" panose="020B0604020202020204" pitchFamily="34" charset="0"/>
                <a:ea typeface="Calibri" panose="020F0502020204030204" pitchFamily="34" charset="0"/>
                <a:cs typeface="Times New Roman" panose="02020603050405020304" pitchFamily="18" charset="0"/>
              </a:rPr>
              <a:t>Poursuivre l’internalisation des activités de la PNIN dans les programmations annuelles faite au niveau de l’INS et du HC3N.</a:t>
            </a: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9</a:t>
            </a:fld>
            <a:endParaRPr lang="fr-FR"/>
          </a:p>
        </p:txBody>
      </p:sp>
    </p:spTree>
    <p:extLst>
      <p:ext uri="{BB962C8B-B14F-4D97-AF65-F5344CB8AC3E}">
        <p14:creationId xmlns:p14="http://schemas.microsoft.com/office/powerpoint/2010/main" val="2670955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b="1" baseline="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B3D7D-1505-C742-A048-C6BCEE7E0C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7683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b="1" baseline="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B3D7D-1505-C742-A048-C6BCEE7E0C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89942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F133352-86B9-4D44-898A-F708EC0DFF4E}"/>
              </a:ext>
            </a:extLst>
          </p:cNvPr>
          <p:cNvSpPr>
            <a:spLocks noGrp="1"/>
          </p:cNvSpPr>
          <p:nvPr>
            <p:ph type="subTitle" idx="1"/>
          </p:nvPr>
        </p:nvSpPr>
        <p:spPr>
          <a:xfrm>
            <a:off x="3785787" y="3701152"/>
            <a:ext cx="5165239" cy="827881"/>
          </a:xfrm>
          <a:prstGeom prst="rect">
            <a:avLst/>
          </a:prstGeom>
        </p:spPr>
        <p:txBody>
          <a:bodyPr/>
          <a:lstStyle>
            <a:lvl1pPr marL="0" indent="0" algn="l">
              <a:buNone/>
              <a:defRPr sz="24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7E96DBB-7B5E-9147-9B12-F671C7CD616A}"/>
              </a:ext>
            </a:extLst>
          </p:cNvPr>
          <p:cNvSpPr>
            <a:spLocks noGrp="1"/>
          </p:cNvSpPr>
          <p:nvPr>
            <p:ph type="dt" sz="half" idx="10"/>
          </p:nvPr>
        </p:nvSpPr>
        <p:spPr>
          <a:xfrm>
            <a:off x="3785787" y="4529033"/>
            <a:ext cx="1874855" cy="365125"/>
          </a:xfrm>
          <a:prstGeom prst="rect">
            <a:avLst/>
          </a:prstGeom>
        </p:spPr>
        <p:txBody>
          <a:bodyPr/>
          <a:lstStyle>
            <a:lvl1pPr>
              <a:defRPr i="1">
                <a:solidFill>
                  <a:schemeClr val="accent3"/>
                </a:solidFill>
              </a:defRPr>
            </a:lvl1pPr>
          </a:lstStyle>
          <a:p>
            <a:fld id="{42144A68-54D6-304E-8125-97B353868DB4}" type="datetime3">
              <a:rPr lang="en-US" smtClean="0"/>
              <a:pPr/>
              <a:t>15 February 2023</a:t>
            </a:fld>
            <a:endParaRPr lang="en-US" dirty="0"/>
          </a:p>
        </p:txBody>
      </p:sp>
      <p:sp>
        <p:nvSpPr>
          <p:cNvPr id="7" name="Title 1">
            <a:extLst>
              <a:ext uri="{FF2B5EF4-FFF2-40B4-BE49-F238E27FC236}">
                <a16:creationId xmlns:a16="http://schemas.microsoft.com/office/drawing/2014/main" id="{DF180FD4-AF3B-614F-ACD9-862797B163D2}"/>
              </a:ext>
            </a:extLst>
          </p:cNvPr>
          <p:cNvSpPr>
            <a:spLocks noGrp="1"/>
          </p:cNvSpPr>
          <p:nvPr>
            <p:ph type="ctrTitle"/>
          </p:nvPr>
        </p:nvSpPr>
        <p:spPr>
          <a:xfrm>
            <a:off x="3785787" y="1201521"/>
            <a:ext cx="5165239" cy="2499632"/>
          </a:xfrm>
          <a:prstGeom prst="rect">
            <a:avLst/>
          </a:prstGeom>
        </p:spPr>
        <p:txBody>
          <a:bodyPr anchor="b">
            <a:normAutofit/>
          </a:bodyPr>
          <a:lstStyle>
            <a:lvl1pPr algn="l">
              <a:defRPr sz="4800"/>
            </a:lvl1pPr>
          </a:lstStyle>
          <a:p>
            <a:r>
              <a:rPr lang="en-US"/>
              <a:t>Click to edit Master title style</a:t>
            </a:r>
            <a:endParaRPr lang="en-US" dirty="0"/>
          </a:p>
        </p:txBody>
      </p:sp>
    </p:spTree>
    <p:extLst>
      <p:ext uri="{BB962C8B-B14F-4D97-AF65-F5344CB8AC3E}">
        <p14:creationId xmlns:p14="http://schemas.microsoft.com/office/powerpoint/2010/main" val="1353905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897EED-5C7F-D843-825B-BFA8EB477A23}"/>
              </a:ext>
            </a:extLst>
          </p:cNvPr>
          <p:cNvSpPr>
            <a:spLocks noGrp="1"/>
          </p:cNvSpPr>
          <p:nvPr>
            <p:ph idx="1"/>
          </p:nvPr>
        </p:nvSpPr>
        <p:spPr>
          <a:xfrm>
            <a:off x="2687545" y="2449002"/>
            <a:ext cx="6263479" cy="3412051"/>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8" name="Date Placeholder 3">
            <a:extLst>
              <a:ext uri="{FF2B5EF4-FFF2-40B4-BE49-F238E27FC236}">
                <a16:creationId xmlns:a16="http://schemas.microsoft.com/office/drawing/2014/main" id="{BB9D3DA3-A77A-3641-8938-9EA252F02DB4}"/>
              </a:ext>
            </a:extLst>
          </p:cNvPr>
          <p:cNvSpPr>
            <a:spLocks noGrp="1"/>
          </p:cNvSpPr>
          <p:nvPr>
            <p:ph type="dt" sz="half" idx="10"/>
          </p:nvPr>
        </p:nvSpPr>
        <p:spPr>
          <a:xfrm>
            <a:off x="2689200" y="6356353"/>
            <a:ext cx="2057400" cy="365125"/>
          </a:xfrm>
          <a:prstGeom prst="rect">
            <a:avLst/>
          </a:prstGeom>
        </p:spPr>
        <p:txBody>
          <a:bodyPr/>
          <a:lstStyle>
            <a:lvl1pPr>
              <a:defRPr i="1">
                <a:solidFill>
                  <a:schemeClr val="accent3"/>
                </a:solidFill>
              </a:defRPr>
            </a:lvl1pPr>
          </a:lstStyle>
          <a:p>
            <a:fld id="{2D60905F-31D9-794A-A8E9-D8F066E0B96E}" type="datetime3">
              <a:rPr lang="en-US" smtClean="0"/>
              <a:pPr/>
              <a:t>15 February 2023</a:t>
            </a:fld>
            <a:endParaRPr lang="en-US" dirty="0"/>
          </a:p>
        </p:txBody>
      </p:sp>
      <p:sp>
        <p:nvSpPr>
          <p:cNvPr id="9" name="Slide Number Placeholder 6">
            <a:extLst>
              <a:ext uri="{FF2B5EF4-FFF2-40B4-BE49-F238E27FC236}">
                <a16:creationId xmlns:a16="http://schemas.microsoft.com/office/drawing/2014/main" id="{CEF2B0F3-63E6-7E44-B9B3-40CAD5108A81}"/>
              </a:ext>
            </a:extLst>
          </p:cNvPr>
          <p:cNvSpPr>
            <a:spLocks noGrp="1"/>
          </p:cNvSpPr>
          <p:nvPr>
            <p:ph type="sldNum" sz="quarter" idx="4"/>
          </p:nvPr>
        </p:nvSpPr>
        <p:spPr>
          <a:xfrm>
            <a:off x="6893625" y="6356353"/>
            <a:ext cx="2057400" cy="365125"/>
          </a:xfrm>
          <a:prstGeom prst="rect">
            <a:avLst/>
          </a:prstGeom>
        </p:spPr>
        <p:txBody>
          <a:bodyPr/>
          <a:lstStyle>
            <a:lvl1pPr algn="r">
              <a:defRPr i="1">
                <a:solidFill>
                  <a:schemeClr val="accent3"/>
                </a:solidFill>
              </a:defRPr>
            </a:lvl1pPr>
          </a:lstStyle>
          <a:p>
            <a:fld id="{E0E0A139-A4E5-C446-A555-4F0C550F4A4C}" type="slidenum">
              <a:rPr lang="en-US" smtClean="0"/>
              <a:pPr/>
              <a:t>‹N°›</a:t>
            </a:fld>
            <a:endParaRPr lang="en-US"/>
          </a:p>
        </p:txBody>
      </p:sp>
      <p:sp>
        <p:nvSpPr>
          <p:cNvPr id="7" name="Title 1">
            <a:extLst>
              <a:ext uri="{FF2B5EF4-FFF2-40B4-BE49-F238E27FC236}">
                <a16:creationId xmlns:a16="http://schemas.microsoft.com/office/drawing/2014/main" id="{882F0DFE-35A0-0445-95C3-67F58762C007}"/>
              </a:ext>
            </a:extLst>
          </p:cNvPr>
          <p:cNvSpPr>
            <a:spLocks noGrp="1"/>
          </p:cNvSpPr>
          <p:nvPr>
            <p:ph type="title"/>
          </p:nvPr>
        </p:nvSpPr>
        <p:spPr>
          <a:xfrm>
            <a:off x="2689200" y="365128"/>
            <a:ext cx="6263483" cy="1325563"/>
          </a:xfrm>
        </p:spPr>
        <p:txBody>
          <a:bodyPr/>
          <a:lstStyle/>
          <a:p>
            <a:r>
              <a:rPr lang="en-US"/>
              <a:t>Click to edit Master title style</a:t>
            </a:r>
          </a:p>
        </p:txBody>
      </p:sp>
      <p:sp>
        <p:nvSpPr>
          <p:cNvPr id="10" name="Subtitle 2">
            <a:extLst>
              <a:ext uri="{FF2B5EF4-FFF2-40B4-BE49-F238E27FC236}">
                <a16:creationId xmlns:a16="http://schemas.microsoft.com/office/drawing/2014/main" id="{797C545D-1163-F747-A053-6B826ED68649}"/>
              </a:ext>
            </a:extLst>
          </p:cNvPr>
          <p:cNvSpPr>
            <a:spLocks noGrp="1"/>
          </p:cNvSpPr>
          <p:nvPr>
            <p:ph type="subTitle" idx="11"/>
          </p:nvPr>
        </p:nvSpPr>
        <p:spPr>
          <a:xfrm>
            <a:off x="2689201" y="1690691"/>
            <a:ext cx="6261826" cy="758311"/>
          </a:xfrm>
        </p:spPr>
        <p:txBody>
          <a:bodyPr/>
          <a:lstStyle>
            <a:lvl1pPr marL="0" indent="0" algn="l">
              <a:buNone/>
              <a:defRPr sz="24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2833987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110BCBC6-294C-0143-A450-8E5CA340BBAE}"/>
              </a:ext>
            </a:extLst>
          </p:cNvPr>
          <p:cNvSpPr>
            <a:spLocks noGrp="1"/>
          </p:cNvSpPr>
          <p:nvPr>
            <p:ph type="dt" sz="half" idx="10"/>
          </p:nvPr>
        </p:nvSpPr>
        <p:spPr>
          <a:xfrm>
            <a:off x="2689200" y="6356353"/>
            <a:ext cx="2057400" cy="365125"/>
          </a:xfrm>
          <a:prstGeom prst="rect">
            <a:avLst/>
          </a:prstGeom>
        </p:spPr>
        <p:txBody>
          <a:bodyPr/>
          <a:lstStyle>
            <a:lvl1pPr>
              <a:defRPr i="1">
                <a:solidFill>
                  <a:schemeClr val="accent3"/>
                </a:solidFill>
              </a:defRPr>
            </a:lvl1pPr>
          </a:lstStyle>
          <a:p>
            <a:fld id="{2D60905F-31D9-794A-A8E9-D8F066E0B96E}" type="datetime3">
              <a:rPr lang="en-US" smtClean="0"/>
              <a:pPr/>
              <a:t>15 February 2023</a:t>
            </a:fld>
            <a:endParaRPr lang="en-US" dirty="0"/>
          </a:p>
        </p:txBody>
      </p:sp>
      <p:sp>
        <p:nvSpPr>
          <p:cNvPr id="11" name="Slide Number Placeholder 6">
            <a:extLst>
              <a:ext uri="{FF2B5EF4-FFF2-40B4-BE49-F238E27FC236}">
                <a16:creationId xmlns:a16="http://schemas.microsoft.com/office/drawing/2014/main" id="{7FA1B61B-BB5F-BB46-9A6C-E5A308BF4C9C}"/>
              </a:ext>
            </a:extLst>
          </p:cNvPr>
          <p:cNvSpPr>
            <a:spLocks noGrp="1"/>
          </p:cNvSpPr>
          <p:nvPr>
            <p:ph type="sldNum" sz="quarter" idx="4"/>
          </p:nvPr>
        </p:nvSpPr>
        <p:spPr>
          <a:xfrm>
            <a:off x="6893625" y="6356353"/>
            <a:ext cx="2057400" cy="365125"/>
          </a:xfrm>
          <a:prstGeom prst="rect">
            <a:avLst/>
          </a:prstGeom>
        </p:spPr>
        <p:txBody>
          <a:bodyPr/>
          <a:lstStyle>
            <a:lvl1pPr algn="r">
              <a:defRPr i="1">
                <a:solidFill>
                  <a:schemeClr val="accent3"/>
                </a:solidFill>
              </a:defRPr>
            </a:lvl1pPr>
          </a:lstStyle>
          <a:p>
            <a:fld id="{E0E0A139-A4E5-C446-A555-4F0C550F4A4C}" type="slidenum">
              <a:rPr lang="en-US" smtClean="0"/>
              <a:pPr/>
              <a:t>‹N°›</a:t>
            </a:fld>
            <a:endParaRPr lang="en-US"/>
          </a:p>
        </p:txBody>
      </p:sp>
      <p:sp>
        <p:nvSpPr>
          <p:cNvPr id="12" name="Title 1">
            <a:extLst>
              <a:ext uri="{FF2B5EF4-FFF2-40B4-BE49-F238E27FC236}">
                <a16:creationId xmlns:a16="http://schemas.microsoft.com/office/drawing/2014/main" id="{EB5EADA2-4A37-FE4A-9306-9C4CB88A7782}"/>
              </a:ext>
            </a:extLst>
          </p:cNvPr>
          <p:cNvSpPr>
            <a:spLocks noGrp="1"/>
          </p:cNvSpPr>
          <p:nvPr>
            <p:ph type="title"/>
          </p:nvPr>
        </p:nvSpPr>
        <p:spPr>
          <a:xfrm>
            <a:off x="2689200" y="365128"/>
            <a:ext cx="6263483" cy="1325563"/>
          </a:xfrm>
        </p:spPr>
        <p:txBody>
          <a:bodyPr/>
          <a:lstStyle/>
          <a:p>
            <a:r>
              <a:rPr lang="en-US" dirty="0"/>
              <a:t>Click to edit Master title style</a:t>
            </a:r>
          </a:p>
        </p:txBody>
      </p:sp>
      <p:sp>
        <p:nvSpPr>
          <p:cNvPr id="13" name="Subtitle 2">
            <a:extLst>
              <a:ext uri="{FF2B5EF4-FFF2-40B4-BE49-F238E27FC236}">
                <a16:creationId xmlns:a16="http://schemas.microsoft.com/office/drawing/2014/main" id="{4B2D4B1B-0FB9-114E-BA5B-8B5027107D92}"/>
              </a:ext>
            </a:extLst>
          </p:cNvPr>
          <p:cNvSpPr>
            <a:spLocks noGrp="1"/>
          </p:cNvSpPr>
          <p:nvPr>
            <p:ph type="subTitle" idx="11"/>
          </p:nvPr>
        </p:nvSpPr>
        <p:spPr>
          <a:xfrm>
            <a:off x="2689201" y="1690691"/>
            <a:ext cx="6261826" cy="758311"/>
          </a:xfrm>
        </p:spPr>
        <p:txBody>
          <a:bodyPr/>
          <a:lstStyle>
            <a:lvl1pPr marL="0" indent="0" algn="l">
              <a:buNone/>
              <a:defRPr sz="24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4" name="Picture Placeholder 2">
            <a:extLst>
              <a:ext uri="{FF2B5EF4-FFF2-40B4-BE49-F238E27FC236}">
                <a16:creationId xmlns:a16="http://schemas.microsoft.com/office/drawing/2014/main" id="{10FF9FE5-9D4A-1A4C-B15E-0CE138A25974}"/>
              </a:ext>
            </a:extLst>
          </p:cNvPr>
          <p:cNvSpPr>
            <a:spLocks noGrp="1"/>
          </p:cNvSpPr>
          <p:nvPr>
            <p:ph type="pic" idx="12"/>
          </p:nvPr>
        </p:nvSpPr>
        <p:spPr>
          <a:xfrm>
            <a:off x="2687545" y="2449002"/>
            <a:ext cx="6263479" cy="3412051"/>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Tree>
    <p:extLst>
      <p:ext uri="{BB962C8B-B14F-4D97-AF65-F5344CB8AC3E}">
        <p14:creationId xmlns:p14="http://schemas.microsoft.com/office/powerpoint/2010/main" val="3832586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B132A-BF66-7741-B4E1-5EC8B44944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40F300-B86F-C047-9CF4-9E9871E162F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EC35E15-4711-A54D-A449-AA8C07DE0F2C}"/>
              </a:ext>
            </a:extLst>
          </p:cNvPr>
          <p:cNvSpPr>
            <a:spLocks noGrp="1"/>
          </p:cNvSpPr>
          <p:nvPr>
            <p:ph type="dt" sz="half" idx="2"/>
          </p:nvPr>
        </p:nvSpPr>
        <p:spPr>
          <a:xfrm>
            <a:off x="2689200" y="6356353"/>
            <a:ext cx="2057400" cy="365125"/>
          </a:xfrm>
          <a:prstGeom prst="rect">
            <a:avLst/>
          </a:prstGeom>
        </p:spPr>
        <p:txBody>
          <a:bodyPr/>
          <a:lstStyle>
            <a:lvl1pPr>
              <a:defRPr i="1">
                <a:solidFill>
                  <a:schemeClr val="accent3"/>
                </a:solidFill>
              </a:defRPr>
            </a:lvl1pPr>
          </a:lstStyle>
          <a:p>
            <a:fld id="{2D60905F-31D9-794A-A8E9-D8F066E0B96E}" type="datetime3">
              <a:rPr lang="en-US" smtClean="0"/>
              <a:pPr/>
              <a:t>15 February 2023</a:t>
            </a:fld>
            <a:endParaRPr lang="en-US" dirty="0"/>
          </a:p>
        </p:txBody>
      </p:sp>
      <p:sp>
        <p:nvSpPr>
          <p:cNvPr id="8" name="Slide Number Placeholder 6">
            <a:extLst>
              <a:ext uri="{FF2B5EF4-FFF2-40B4-BE49-F238E27FC236}">
                <a16:creationId xmlns:a16="http://schemas.microsoft.com/office/drawing/2014/main" id="{3F768471-8CB1-A341-9717-5B2D14B919C3}"/>
              </a:ext>
            </a:extLst>
          </p:cNvPr>
          <p:cNvSpPr>
            <a:spLocks noGrp="1"/>
          </p:cNvSpPr>
          <p:nvPr>
            <p:ph type="sldNum" sz="quarter" idx="4"/>
          </p:nvPr>
        </p:nvSpPr>
        <p:spPr>
          <a:xfrm>
            <a:off x="6893625" y="6356353"/>
            <a:ext cx="2057400" cy="365125"/>
          </a:xfrm>
          <a:prstGeom prst="rect">
            <a:avLst/>
          </a:prstGeom>
        </p:spPr>
        <p:txBody>
          <a:bodyPr/>
          <a:lstStyle>
            <a:lvl1pPr algn="r">
              <a:defRPr i="1">
                <a:solidFill>
                  <a:schemeClr val="accent3"/>
                </a:solidFill>
              </a:defRPr>
            </a:lvl1pPr>
          </a:lstStyle>
          <a:p>
            <a:fld id="{E0E0A139-A4E5-C446-A555-4F0C550F4A4C}" type="slidenum">
              <a:rPr lang="en-US" smtClean="0"/>
              <a:pPr/>
              <a:t>‹N°›</a:t>
            </a:fld>
            <a:endParaRPr lang="en-US"/>
          </a:p>
        </p:txBody>
      </p:sp>
    </p:spTree>
    <p:extLst>
      <p:ext uri="{BB962C8B-B14F-4D97-AF65-F5344CB8AC3E}">
        <p14:creationId xmlns:p14="http://schemas.microsoft.com/office/powerpoint/2010/main" val="450173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513D1-5250-4348-AC92-6B2D145570AB}"/>
              </a:ext>
            </a:extLst>
          </p:cNvPr>
          <p:cNvSpPr>
            <a:spLocks noGrp="1"/>
          </p:cNvSpPr>
          <p:nvPr>
            <p:ph type="ctrTitle"/>
          </p:nvPr>
        </p:nvSpPr>
        <p:spPr>
          <a:xfrm>
            <a:off x="381052" y="1122363"/>
            <a:ext cx="8569974"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2F133352-86B9-4D44-898A-F708EC0DFF4E}"/>
              </a:ext>
            </a:extLst>
          </p:cNvPr>
          <p:cNvSpPr>
            <a:spLocks noGrp="1"/>
          </p:cNvSpPr>
          <p:nvPr>
            <p:ph type="subTitle" idx="1"/>
          </p:nvPr>
        </p:nvSpPr>
        <p:spPr>
          <a:xfrm>
            <a:off x="381052" y="3602038"/>
            <a:ext cx="8569975" cy="1655762"/>
          </a:xfrm>
        </p:spPr>
        <p:txBody>
          <a:bodyPr/>
          <a:lstStyle>
            <a:lvl1pPr marL="0" indent="0" algn="l">
              <a:buNone/>
              <a:defRPr sz="24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6" name="Slide Number Placeholder 6">
            <a:extLst>
              <a:ext uri="{FF2B5EF4-FFF2-40B4-BE49-F238E27FC236}">
                <a16:creationId xmlns:a16="http://schemas.microsoft.com/office/drawing/2014/main" id="{B4154B13-DA74-8A41-B0AC-B68A42004D27}"/>
              </a:ext>
            </a:extLst>
          </p:cNvPr>
          <p:cNvSpPr>
            <a:spLocks noGrp="1"/>
          </p:cNvSpPr>
          <p:nvPr>
            <p:ph type="sldNum" sz="quarter" idx="4"/>
          </p:nvPr>
        </p:nvSpPr>
        <p:spPr>
          <a:xfrm>
            <a:off x="6893625" y="6356353"/>
            <a:ext cx="2057400" cy="365125"/>
          </a:xfrm>
          <a:prstGeom prst="rect">
            <a:avLst/>
          </a:prstGeom>
        </p:spPr>
        <p:txBody>
          <a:bodyPr/>
          <a:lstStyle>
            <a:lvl1pPr algn="r">
              <a:defRPr i="1">
                <a:solidFill>
                  <a:schemeClr val="accent3"/>
                </a:solidFill>
              </a:defRPr>
            </a:lvl1pPr>
          </a:lstStyle>
          <a:p>
            <a:fld id="{E0E0A139-A4E5-C446-A555-4F0C550F4A4C}" type="slidenum">
              <a:rPr lang="en-US" smtClean="0"/>
              <a:pPr/>
              <a:t>‹N°›</a:t>
            </a:fld>
            <a:endParaRPr lang="en-US"/>
          </a:p>
        </p:txBody>
      </p:sp>
      <p:sp>
        <p:nvSpPr>
          <p:cNvPr id="7" name="Date Placeholder 3">
            <a:extLst>
              <a:ext uri="{FF2B5EF4-FFF2-40B4-BE49-F238E27FC236}">
                <a16:creationId xmlns:a16="http://schemas.microsoft.com/office/drawing/2014/main" id="{A5446C3C-E87B-8046-8B5F-8F8CC96F93D5}"/>
              </a:ext>
            </a:extLst>
          </p:cNvPr>
          <p:cNvSpPr>
            <a:spLocks noGrp="1"/>
          </p:cNvSpPr>
          <p:nvPr>
            <p:ph type="dt" sz="half" idx="2"/>
          </p:nvPr>
        </p:nvSpPr>
        <p:spPr>
          <a:xfrm>
            <a:off x="381052" y="6356353"/>
            <a:ext cx="2468963" cy="365125"/>
          </a:xfrm>
          <a:prstGeom prst="rect">
            <a:avLst/>
          </a:prstGeom>
        </p:spPr>
        <p:txBody>
          <a:bodyPr anchor="b"/>
          <a:lstStyle>
            <a:lvl1pPr>
              <a:defRPr sz="1400" i="1">
                <a:solidFill>
                  <a:schemeClr val="accent3"/>
                </a:solidFill>
              </a:defRPr>
            </a:lvl1pPr>
          </a:lstStyle>
          <a:p>
            <a:fld id="{2D60905F-31D9-794A-A8E9-D8F066E0B96E}" type="datetime3">
              <a:rPr lang="en-US" smtClean="0"/>
              <a:pPr/>
              <a:t>15 February 2023</a:t>
            </a:fld>
            <a:endParaRPr lang="en-US" dirty="0"/>
          </a:p>
        </p:txBody>
      </p:sp>
    </p:spTree>
    <p:extLst>
      <p:ext uri="{BB962C8B-B14F-4D97-AF65-F5344CB8AC3E}">
        <p14:creationId xmlns:p14="http://schemas.microsoft.com/office/powerpoint/2010/main" val="24193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5236F-EF7D-0E4C-B56A-E65E9B97349A}"/>
              </a:ext>
            </a:extLst>
          </p:cNvPr>
          <p:cNvSpPr>
            <a:spLocks noGrp="1"/>
          </p:cNvSpPr>
          <p:nvPr>
            <p:ph type="title"/>
          </p:nvPr>
        </p:nvSpPr>
        <p:spPr>
          <a:xfrm>
            <a:off x="381053" y="247828"/>
            <a:ext cx="8569972" cy="14428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A0F0B86-6219-FA4E-9B36-661D6B136637}"/>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6">
            <a:extLst>
              <a:ext uri="{FF2B5EF4-FFF2-40B4-BE49-F238E27FC236}">
                <a16:creationId xmlns:a16="http://schemas.microsoft.com/office/drawing/2014/main" id="{5BD00216-8A58-574A-B455-5FF7296BA39B}"/>
              </a:ext>
            </a:extLst>
          </p:cNvPr>
          <p:cNvSpPr>
            <a:spLocks noGrp="1"/>
          </p:cNvSpPr>
          <p:nvPr>
            <p:ph type="sldNum" sz="quarter" idx="4"/>
          </p:nvPr>
        </p:nvSpPr>
        <p:spPr>
          <a:xfrm>
            <a:off x="6893625" y="6356353"/>
            <a:ext cx="2057400" cy="365125"/>
          </a:xfrm>
          <a:prstGeom prst="rect">
            <a:avLst/>
          </a:prstGeom>
        </p:spPr>
        <p:txBody>
          <a:bodyPr/>
          <a:lstStyle>
            <a:lvl1pPr algn="r">
              <a:defRPr i="1">
                <a:solidFill>
                  <a:schemeClr val="accent3"/>
                </a:solidFill>
              </a:defRPr>
            </a:lvl1pPr>
          </a:lstStyle>
          <a:p>
            <a:fld id="{E0E0A139-A4E5-C446-A555-4F0C550F4A4C}" type="slidenum">
              <a:rPr lang="en-US" smtClean="0"/>
              <a:pPr/>
              <a:t>‹N°›</a:t>
            </a:fld>
            <a:endParaRPr lang="en-US"/>
          </a:p>
        </p:txBody>
      </p:sp>
      <p:sp>
        <p:nvSpPr>
          <p:cNvPr id="6" name="Date Placeholder 3">
            <a:extLst>
              <a:ext uri="{FF2B5EF4-FFF2-40B4-BE49-F238E27FC236}">
                <a16:creationId xmlns:a16="http://schemas.microsoft.com/office/drawing/2014/main" id="{E592F399-D0AD-6A4C-B3C7-480EEFDEE109}"/>
              </a:ext>
            </a:extLst>
          </p:cNvPr>
          <p:cNvSpPr>
            <a:spLocks noGrp="1"/>
          </p:cNvSpPr>
          <p:nvPr>
            <p:ph type="dt" sz="half" idx="2"/>
          </p:nvPr>
        </p:nvSpPr>
        <p:spPr>
          <a:xfrm>
            <a:off x="381052" y="6356353"/>
            <a:ext cx="2468963" cy="365125"/>
          </a:xfrm>
          <a:prstGeom prst="rect">
            <a:avLst/>
          </a:prstGeom>
        </p:spPr>
        <p:txBody>
          <a:bodyPr anchor="b"/>
          <a:lstStyle>
            <a:lvl1pPr>
              <a:defRPr sz="1400" i="1">
                <a:solidFill>
                  <a:schemeClr val="accent3"/>
                </a:solidFill>
              </a:defRPr>
            </a:lvl1pPr>
          </a:lstStyle>
          <a:p>
            <a:fld id="{2D60905F-31D9-794A-A8E9-D8F066E0B96E}" type="datetime3">
              <a:rPr lang="en-US" smtClean="0"/>
              <a:pPr/>
              <a:t>15 February 2023</a:t>
            </a:fld>
            <a:endParaRPr lang="en-US" dirty="0"/>
          </a:p>
        </p:txBody>
      </p:sp>
    </p:spTree>
    <p:extLst>
      <p:ext uri="{BB962C8B-B14F-4D97-AF65-F5344CB8AC3E}">
        <p14:creationId xmlns:p14="http://schemas.microsoft.com/office/powerpoint/2010/main" val="4175764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AB8E7-2A83-1540-917B-E72C6ECEC744}"/>
              </a:ext>
            </a:extLst>
          </p:cNvPr>
          <p:cNvSpPr>
            <a:spLocks noGrp="1"/>
          </p:cNvSpPr>
          <p:nvPr>
            <p:ph type="title"/>
          </p:nvPr>
        </p:nvSpPr>
        <p:spPr/>
        <p:txBody>
          <a:bodyPr/>
          <a:lstStyle/>
          <a:p>
            <a:r>
              <a:rPr lang="en-US" dirty="0"/>
              <a:t>Click to edit Master title style</a:t>
            </a:r>
          </a:p>
        </p:txBody>
      </p:sp>
      <p:sp>
        <p:nvSpPr>
          <p:cNvPr id="9" name="Slide Number Placeholder 6">
            <a:extLst>
              <a:ext uri="{FF2B5EF4-FFF2-40B4-BE49-F238E27FC236}">
                <a16:creationId xmlns:a16="http://schemas.microsoft.com/office/drawing/2014/main" id="{E3FAC565-2DA1-1F40-999E-7A3EC2D50E85}"/>
              </a:ext>
            </a:extLst>
          </p:cNvPr>
          <p:cNvSpPr>
            <a:spLocks noGrp="1"/>
          </p:cNvSpPr>
          <p:nvPr>
            <p:ph type="sldNum" sz="quarter" idx="4"/>
          </p:nvPr>
        </p:nvSpPr>
        <p:spPr>
          <a:xfrm>
            <a:off x="6893625" y="6356353"/>
            <a:ext cx="2057400" cy="365125"/>
          </a:xfrm>
          <a:prstGeom prst="rect">
            <a:avLst/>
          </a:prstGeom>
        </p:spPr>
        <p:txBody>
          <a:bodyPr/>
          <a:lstStyle>
            <a:lvl1pPr algn="r">
              <a:defRPr i="1">
                <a:solidFill>
                  <a:schemeClr val="accent3"/>
                </a:solidFill>
              </a:defRPr>
            </a:lvl1pPr>
          </a:lstStyle>
          <a:p>
            <a:fld id="{E0E0A139-A4E5-C446-A555-4F0C550F4A4C}" type="slidenum">
              <a:rPr lang="en-US" smtClean="0"/>
              <a:pPr/>
              <a:t>‹N°›</a:t>
            </a:fld>
            <a:endParaRPr lang="en-US"/>
          </a:p>
        </p:txBody>
      </p:sp>
      <p:sp>
        <p:nvSpPr>
          <p:cNvPr id="7" name="Content Placeholder 3">
            <a:extLst>
              <a:ext uri="{FF2B5EF4-FFF2-40B4-BE49-F238E27FC236}">
                <a16:creationId xmlns:a16="http://schemas.microsoft.com/office/drawing/2014/main" id="{6EC3E59A-BF2D-FD44-9B44-E09B877A5514}"/>
              </a:ext>
            </a:extLst>
          </p:cNvPr>
          <p:cNvSpPr>
            <a:spLocks noGrp="1"/>
          </p:cNvSpPr>
          <p:nvPr>
            <p:ph sz="half" idx="2"/>
          </p:nvPr>
        </p:nvSpPr>
        <p:spPr>
          <a:xfrm>
            <a:off x="381053" y="1908313"/>
            <a:ext cx="4087580" cy="42813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5">
            <a:extLst>
              <a:ext uri="{FF2B5EF4-FFF2-40B4-BE49-F238E27FC236}">
                <a16:creationId xmlns:a16="http://schemas.microsoft.com/office/drawing/2014/main" id="{7AB1228E-7F20-7D43-86FC-23F78CCBB190}"/>
              </a:ext>
            </a:extLst>
          </p:cNvPr>
          <p:cNvSpPr>
            <a:spLocks noGrp="1"/>
          </p:cNvSpPr>
          <p:nvPr>
            <p:ph sz="quarter" idx="10"/>
          </p:nvPr>
        </p:nvSpPr>
        <p:spPr>
          <a:xfrm>
            <a:off x="4675367" y="1908313"/>
            <a:ext cx="4275657" cy="42813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F3F98426-ECA4-8E4B-8922-30792AA74DC3}"/>
              </a:ext>
            </a:extLst>
          </p:cNvPr>
          <p:cNvSpPr>
            <a:spLocks noGrp="1"/>
          </p:cNvSpPr>
          <p:nvPr>
            <p:ph type="dt" sz="half" idx="11"/>
          </p:nvPr>
        </p:nvSpPr>
        <p:spPr>
          <a:xfrm>
            <a:off x="381052" y="6356353"/>
            <a:ext cx="2468963" cy="365125"/>
          </a:xfrm>
          <a:prstGeom prst="rect">
            <a:avLst/>
          </a:prstGeom>
        </p:spPr>
        <p:txBody>
          <a:bodyPr anchor="b"/>
          <a:lstStyle>
            <a:lvl1pPr>
              <a:defRPr sz="1400" i="1">
                <a:solidFill>
                  <a:schemeClr val="accent3"/>
                </a:solidFill>
              </a:defRPr>
            </a:lvl1pPr>
          </a:lstStyle>
          <a:p>
            <a:fld id="{2D60905F-31D9-794A-A8E9-D8F066E0B96E}" type="datetime3">
              <a:rPr lang="en-US" smtClean="0"/>
              <a:pPr/>
              <a:t>15 February 2023</a:t>
            </a:fld>
            <a:endParaRPr lang="en-US" dirty="0"/>
          </a:p>
        </p:txBody>
      </p:sp>
    </p:spTree>
    <p:extLst>
      <p:ext uri="{BB962C8B-B14F-4D97-AF65-F5344CB8AC3E}">
        <p14:creationId xmlns:p14="http://schemas.microsoft.com/office/powerpoint/2010/main" val="30279737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CBFB3-9901-C54A-934E-8C3F507FAAB9}"/>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951D5BFC-74FB-9048-B4FA-50870D8BB244}"/>
              </a:ext>
            </a:extLst>
          </p:cNvPr>
          <p:cNvSpPr>
            <a:spLocks noGrp="1"/>
          </p:cNvSpPr>
          <p:nvPr>
            <p:ph type="sldNum" sz="quarter" idx="4"/>
          </p:nvPr>
        </p:nvSpPr>
        <p:spPr>
          <a:xfrm>
            <a:off x="6893625" y="6356353"/>
            <a:ext cx="2057400" cy="365125"/>
          </a:xfrm>
          <a:prstGeom prst="rect">
            <a:avLst/>
          </a:prstGeom>
        </p:spPr>
        <p:txBody>
          <a:bodyPr/>
          <a:lstStyle>
            <a:lvl1pPr algn="r">
              <a:defRPr i="1">
                <a:solidFill>
                  <a:schemeClr val="accent3"/>
                </a:solidFill>
              </a:defRPr>
            </a:lvl1pPr>
          </a:lstStyle>
          <a:p>
            <a:fld id="{E0E0A139-A4E5-C446-A555-4F0C550F4A4C}" type="slidenum">
              <a:rPr lang="en-US" smtClean="0"/>
              <a:pPr/>
              <a:t>‹N°›</a:t>
            </a:fld>
            <a:endParaRPr lang="en-US"/>
          </a:p>
        </p:txBody>
      </p:sp>
      <p:sp>
        <p:nvSpPr>
          <p:cNvPr id="5" name="Date Placeholder 3">
            <a:extLst>
              <a:ext uri="{FF2B5EF4-FFF2-40B4-BE49-F238E27FC236}">
                <a16:creationId xmlns:a16="http://schemas.microsoft.com/office/drawing/2014/main" id="{C592B630-A3D6-9840-BB36-41B1323D06E2}"/>
              </a:ext>
            </a:extLst>
          </p:cNvPr>
          <p:cNvSpPr>
            <a:spLocks noGrp="1"/>
          </p:cNvSpPr>
          <p:nvPr>
            <p:ph type="dt" sz="half" idx="11"/>
          </p:nvPr>
        </p:nvSpPr>
        <p:spPr>
          <a:xfrm>
            <a:off x="381052" y="6356353"/>
            <a:ext cx="2468963" cy="365125"/>
          </a:xfrm>
          <a:prstGeom prst="rect">
            <a:avLst/>
          </a:prstGeom>
        </p:spPr>
        <p:txBody>
          <a:bodyPr anchor="b"/>
          <a:lstStyle>
            <a:lvl1pPr>
              <a:defRPr sz="1400" i="1">
                <a:solidFill>
                  <a:schemeClr val="accent3"/>
                </a:solidFill>
              </a:defRPr>
            </a:lvl1pPr>
          </a:lstStyle>
          <a:p>
            <a:fld id="{2D60905F-31D9-794A-A8E9-D8F066E0B96E}" type="datetime3">
              <a:rPr lang="en-US" smtClean="0"/>
              <a:pPr/>
              <a:t>15 February 2023</a:t>
            </a:fld>
            <a:endParaRPr lang="en-US" dirty="0"/>
          </a:p>
        </p:txBody>
      </p:sp>
    </p:spTree>
    <p:extLst>
      <p:ext uri="{BB962C8B-B14F-4D97-AF65-F5344CB8AC3E}">
        <p14:creationId xmlns:p14="http://schemas.microsoft.com/office/powerpoint/2010/main" val="2125163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56F10329-2223-2749-902D-CADDEC515C16}"/>
              </a:ext>
            </a:extLst>
          </p:cNvPr>
          <p:cNvSpPr>
            <a:spLocks noGrp="1"/>
          </p:cNvSpPr>
          <p:nvPr>
            <p:ph type="sldNum" sz="quarter" idx="4"/>
          </p:nvPr>
        </p:nvSpPr>
        <p:spPr>
          <a:xfrm>
            <a:off x="6893625" y="6356353"/>
            <a:ext cx="2057400" cy="365125"/>
          </a:xfrm>
          <a:prstGeom prst="rect">
            <a:avLst/>
          </a:prstGeom>
        </p:spPr>
        <p:txBody>
          <a:bodyPr/>
          <a:lstStyle>
            <a:lvl1pPr algn="r">
              <a:defRPr i="1">
                <a:solidFill>
                  <a:schemeClr val="accent3"/>
                </a:solidFill>
              </a:defRPr>
            </a:lvl1pPr>
          </a:lstStyle>
          <a:p>
            <a:fld id="{E0E0A139-A4E5-C446-A555-4F0C550F4A4C}" type="slidenum">
              <a:rPr lang="en-US" smtClean="0"/>
              <a:pPr/>
              <a:t>‹N°›</a:t>
            </a:fld>
            <a:endParaRPr lang="en-US"/>
          </a:p>
        </p:txBody>
      </p:sp>
      <p:sp>
        <p:nvSpPr>
          <p:cNvPr id="4" name="Date Placeholder 3">
            <a:extLst>
              <a:ext uri="{FF2B5EF4-FFF2-40B4-BE49-F238E27FC236}">
                <a16:creationId xmlns:a16="http://schemas.microsoft.com/office/drawing/2014/main" id="{8B921169-E4CC-984A-AD28-A1AAB37B11E2}"/>
              </a:ext>
            </a:extLst>
          </p:cNvPr>
          <p:cNvSpPr>
            <a:spLocks noGrp="1"/>
          </p:cNvSpPr>
          <p:nvPr>
            <p:ph type="dt" sz="half" idx="11"/>
          </p:nvPr>
        </p:nvSpPr>
        <p:spPr>
          <a:xfrm>
            <a:off x="381052" y="6356353"/>
            <a:ext cx="2468963" cy="365125"/>
          </a:xfrm>
          <a:prstGeom prst="rect">
            <a:avLst/>
          </a:prstGeom>
        </p:spPr>
        <p:txBody>
          <a:bodyPr anchor="b"/>
          <a:lstStyle>
            <a:lvl1pPr>
              <a:defRPr sz="1400" i="1">
                <a:solidFill>
                  <a:schemeClr val="accent3"/>
                </a:solidFill>
              </a:defRPr>
            </a:lvl1pPr>
          </a:lstStyle>
          <a:p>
            <a:fld id="{2D60905F-31D9-794A-A8E9-D8F066E0B96E}" type="datetime3">
              <a:rPr lang="en-US" smtClean="0"/>
              <a:pPr/>
              <a:t>15 February 2023</a:t>
            </a:fld>
            <a:endParaRPr lang="en-US" dirty="0"/>
          </a:p>
        </p:txBody>
      </p:sp>
    </p:spTree>
    <p:extLst>
      <p:ext uri="{BB962C8B-B14F-4D97-AF65-F5344CB8AC3E}">
        <p14:creationId xmlns:p14="http://schemas.microsoft.com/office/powerpoint/2010/main" val="1158143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897EED-5C7F-D843-825B-BFA8EB477A23}"/>
              </a:ext>
            </a:extLst>
          </p:cNvPr>
          <p:cNvSpPr>
            <a:spLocks noGrp="1"/>
          </p:cNvSpPr>
          <p:nvPr>
            <p:ph idx="1"/>
          </p:nvPr>
        </p:nvSpPr>
        <p:spPr>
          <a:xfrm>
            <a:off x="381053" y="2449002"/>
            <a:ext cx="8569972" cy="3412051"/>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9" name="Slide Number Placeholder 6">
            <a:extLst>
              <a:ext uri="{FF2B5EF4-FFF2-40B4-BE49-F238E27FC236}">
                <a16:creationId xmlns:a16="http://schemas.microsoft.com/office/drawing/2014/main" id="{CEF2B0F3-63E6-7E44-B9B3-40CAD5108A81}"/>
              </a:ext>
            </a:extLst>
          </p:cNvPr>
          <p:cNvSpPr>
            <a:spLocks noGrp="1"/>
          </p:cNvSpPr>
          <p:nvPr>
            <p:ph type="sldNum" sz="quarter" idx="4"/>
          </p:nvPr>
        </p:nvSpPr>
        <p:spPr>
          <a:xfrm>
            <a:off x="6893625" y="6356353"/>
            <a:ext cx="2057400" cy="365125"/>
          </a:xfrm>
          <a:prstGeom prst="rect">
            <a:avLst/>
          </a:prstGeom>
        </p:spPr>
        <p:txBody>
          <a:bodyPr/>
          <a:lstStyle>
            <a:lvl1pPr algn="r">
              <a:defRPr i="1">
                <a:solidFill>
                  <a:schemeClr val="accent3"/>
                </a:solidFill>
              </a:defRPr>
            </a:lvl1pPr>
          </a:lstStyle>
          <a:p>
            <a:fld id="{E0E0A139-A4E5-C446-A555-4F0C550F4A4C}" type="slidenum">
              <a:rPr lang="en-US" smtClean="0"/>
              <a:pPr/>
              <a:t>‹N°›</a:t>
            </a:fld>
            <a:endParaRPr lang="en-US"/>
          </a:p>
        </p:txBody>
      </p:sp>
      <p:sp>
        <p:nvSpPr>
          <p:cNvPr id="7" name="Title 1">
            <a:extLst>
              <a:ext uri="{FF2B5EF4-FFF2-40B4-BE49-F238E27FC236}">
                <a16:creationId xmlns:a16="http://schemas.microsoft.com/office/drawing/2014/main" id="{882F0DFE-35A0-0445-95C3-67F58762C007}"/>
              </a:ext>
            </a:extLst>
          </p:cNvPr>
          <p:cNvSpPr>
            <a:spLocks noGrp="1"/>
          </p:cNvSpPr>
          <p:nvPr>
            <p:ph type="title"/>
          </p:nvPr>
        </p:nvSpPr>
        <p:spPr>
          <a:xfrm>
            <a:off x="382706" y="365128"/>
            <a:ext cx="8569977" cy="1325563"/>
          </a:xfrm>
        </p:spPr>
        <p:txBody>
          <a:bodyPr/>
          <a:lstStyle/>
          <a:p>
            <a:r>
              <a:rPr lang="en-US"/>
              <a:t>Click to edit Master title style</a:t>
            </a:r>
          </a:p>
        </p:txBody>
      </p:sp>
      <p:sp>
        <p:nvSpPr>
          <p:cNvPr id="10" name="Subtitle 2">
            <a:extLst>
              <a:ext uri="{FF2B5EF4-FFF2-40B4-BE49-F238E27FC236}">
                <a16:creationId xmlns:a16="http://schemas.microsoft.com/office/drawing/2014/main" id="{797C545D-1163-F747-A053-6B826ED68649}"/>
              </a:ext>
            </a:extLst>
          </p:cNvPr>
          <p:cNvSpPr>
            <a:spLocks noGrp="1"/>
          </p:cNvSpPr>
          <p:nvPr>
            <p:ph type="subTitle" idx="11"/>
          </p:nvPr>
        </p:nvSpPr>
        <p:spPr>
          <a:xfrm>
            <a:off x="383317" y="1690691"/>
            <a:ext cx="8567710" cy="758311"/>
          </a:xfrm>
        </p:spPr>
        <p:txBody>
          <a:bodyPr/>
          <a:lstStyle>
            <a:lvl1pPr marL="0" indent="0" algn="l">
              <a:buNone/>
              <a:defRPr sz="24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1" name="Date Placeholder 3">
            <a:extLst>
              <a:ext uri="{FF2B5EF4-FFF2-40B4-BE49-F238E27FC236}">
                <a16:creationId xmlns:a16="http://schemas.microsoft.com/office/drawing/2014/main" id="{974B96DA-1176-3E4A-9C30-97DAAB29A6B8}"/>
              </a:ext>
            </a:extLst>
          </p:cNvPr>
          <p:cNvSpPr>
            <a:spLocks noGrp="1"/>
          </p:cNvSpPr>
          <p:nvPr>
            <p:ph type="dt" sz="half" idx="12"/>
          </p:nvPr>
        </p:nvSpPr>
        <p:spPr>
          <a:xfrm>
            <a:off x="381052" y="6356353"/>
            <a:ext cx="2468963" cy="365125"/>
          </a:xfrm>
          <a:prstGeom prst="rect">
            <a:avLst/>
          </a:prstGeom>
        </p:spPr>
        <p:txBody>
          <a:bodyPr anchor="b"/>
          <a:lstStyle>
            <a:lvl1pPr>
              <a:defRPr sz="1400" i="1">
                <a:solidFill>
                  <a:schemeClr val="accent3"/>
                </a:solidFill>
              </a:defRPr>
            </a:lvl1pPr>
          </a:lstStyle>
          <a:p>
            <a:fld id="{2D60905F-31D9-794A-A8E9-D8F066E0B96E}" type="datetime3">
              <a:rPr lang="en-US" smtClean="0"/>
              <a:pPr/>
              <a:t>15 February 2023</a:t>
            </a:fld>
            <a:endParaRPr lang="en-US" dirty="0"/>
          </a:p>
        </p:txBody>
      </p:sp>
    </p:spTree>
    <p:extLst>
      <p:ext uri="{BB962C8B-B14F-4D97-AF65-F5344CB8AC3E}">
        <p14:creationId xmlns:p14="http://schemas.microsoft.com/office/powerpoint/2010/main" val="1964472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Slide Number Placeholder 6">
            <a:extLst>
              <a:ext uri="{FF2B5EF4-FFF2-40B4-BE49-F238E27FC236}">
                <a16:creationId xmlns:a16="http://schemas.microsoft.com/office/drawing/2014/main" id="{7FA1B61B-BB5F-BB46-9A6C-E5A308BF4C9C}"/>
              </a:ext>
            </a:extLst>
          </p:cNvPr>
          <p:cNvSpPr>
            <a:spLocks noGrp="1"/>
          </p:cNvSpPr>
          <p:nvPr>
            <p:ph type="sldNum" sz="quarter" idx="4"/>
          </p:nvPr>
        </p:nvSpPr>
        <p:spPr>
          <a:xfrm>
            <a:off x="6893625" y="6356353"/>
            <a:ext cx="2057400" cy="365125"/>
          </a:xfrm>
          <a:prstGeom prst="rect">
            <a:avLst/>
          </a:prstGeom>
        </p:spPr>
        <p:txBody>
          <a:bodyPr/>
          <a:lstStyle>
            <a:lvl1pPr algn="r">
              <a:defRPr i="1">
                <a:solidFill>
                  <a:schemeClr val="accent3"/>
                </a:solidFill>
              </a:defRPr>
            </a:lvl1pPr>
          </a:lstStyle>
          <a:p>
            <a:fld id="{E0E0A139-A4E5-C446-A555-4F0C550F4A4C}" type="slidenum">
              <a:rPr lang="en-US" smtClean="0"/>
              <a:pPr/>
              <a:t>‹N°›</a:t>
            </a:fld>
            <a:endParaRPr lang="en-US"/>
          </a:p>
        </p:txBody>
      </p:sp>
      <p:sp>
        <p:nvSpPr>
          <p:cNvPr id="12" name="Title 1">
            <a:extLst>
              <a:ext uri="{FF2B5EF4-FFF2-40B4-BE49-F238E27FC236}">
                <a16:creationId xmlns:a16="http://schemas.microsoft.com/office/drawing/2014/main" id="{EB5EADA2-4A37-FE4A-9306-9C4CB88A7782}"/>
              </a:ext>
            </a:extLst>
          </p:cNvPr>
          <p:cNvSpPr>
            <a:spLocks noGrp="1"/>
          </p:cNvSpPr>
          <p:nvPr>
            <p:ph type="title"/>
          </p:nvPr>
        </p:nvSpPr>
        <p:spPr>
          <a:xfrm>
            <a:off x="382706" y="365128"/>
            <a:ext cx="8569977" cy="1325563"/>
          </a:xfrm>
        </p:spPr>
        <p:txBody>
          <a:bodyPr/>
          <a:lstStyle/>
          <a:p>
            <a:r>
              <a:rPr lang="en-US" dirty="0"/>
              <a:t>Click to edit Master title style</a:t>
            </a:r>
          </a:p>
        </p:txBody>
      </p:sp>
      <p:sp>
        <p:nvSpPr>
          <p:cNvPr id="13" name="Subtitle 2">
            <a:extLst>
              <a:ext uri="{FF2B5EF4-FFF2-40B4-BE49-F238E27FC236}">
                <a16:creationId xmlns:a16="http://schemas.microsoft.com/office/drawing/2014/main" id="{4B2D4B1B-0FB9-114E-BA5B-8B5027107D92}"/>
              </a:ext>
            </a:extLst>
          </p:cNvPr>
          <p:cNvSpPr>
            <a:spLocks noGrp="1"/>
          </p:cNvSpPr>
          <p:nvPr>
            <p:ph type="subTitle" idx="11"/>
          </p:nvPr>
        </p:nvSpPr>
        <p:spPr>
          <a:xfrm>
            <a:off x="383317" y="1690691"/>
            <a:ext cx="8567710" cy="758311"/>
          </a:xfrm>
        </p:spPr>
        <p:txBody>
          <a:bodyPr/>
          <a:lstStyle>
            <a:lvl1pPr marL="0" indent="0" algn="l">
              <a:buNone/>
              <a:defRPr sz="24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4" name="Picture Placeholder 2">
            <a:extLst>
              <a:ext uri="{FF2B5EF4-FFF2-40B4-BE49-F238E27FC236}">
                <a16:creationId xmlns:a16="http://schemas.microsoft.com/office/drawing/2014/main" id="{10FF9FE5-9D4A-1A4C-B15E-0CE138A25974}"/>
              </a:ext>
            </a:extLst>
          </p:cNvPr>
          <p:cNvSpPr>
            <a:spLocks noGrp="1"/>
          </p:cNvSpPr>
          <p:nvPr>
            <p:ph type="pic" idx="12"/>
          </p:nvPr>
        </p:nvSpPr>
        <p:spPr>
          <a:xfrm>
            <a:off x="381053" y="2449002"/>
            <a:ext cx="8569972" cy="3412051"/>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7" name="Date Placeholder 3">
            <a:extLst>
              <a:ext uri="{FF2B5EF4-FFF2-40B4-BE49-F238E27FC236}">
                <a16:creationId xmlns:a16="http://schemas.microsoft.com/office/drawing/2014/main" id="{033A04E9-32A3-5A4A-9079-6BA8A9837A46}"/>
              </a:ext>
            </a:extLst>
          </p:cNvPr>
          <p:cNvSpPr>
            <a:spLocks noGrp="1"/>
          </p:cNvSpPr>
          <p:nvPr>
            <p:ph type="dt" sz="half" idx="13"/>
          </p:nvPr>
        </p:nvSpPr>
        <p:spPr>
          <a:xfrm>
            <a:off x="381052" y="6356353"/>
            <a:ext cx="2468963" cy="365125"/>
          </a:xfrm>
          <a:prstGeom prst="rect">
            <a:avLst/>
          </a:prstGeom>
        </p:spPr>
        <p:txBody>
          <a:bodyPr anchor="b"/>
          <a:lstStyle>
            <a:lvl1pPr>
              <a:defRPr sz="1400" i="1">
                <a:solidFill>
                  <a:schemeClr val="accent3"/>
                </a:solidFill>
              </a:defRPr>
            </a:lvl1pPr>
          </a:lstStyle>
          <a:p>
            <a:fld id="{2D60905F-31D9-794A-A8E9-D8F066E0B96E}" type="datetime3">
              <a:rPr lang="en-US" smtClean="0"/>
              <a:pPr/>
              <a:t>15 February 2023</a:t>
            </a:fld>
            <a:endParaRPr lang="en-US" dirty="0"/>
          </a:p>
        </p:txBody>
      </p:sp>
    </p:spTree>
    <p:extLst>
      <p:ext uri="{BB962C8B-B14F-4D97-AF65-F5344CB8AC3E}">
        <p14:creationId xmlns:p14="http://schemas.microsoft.com/office/powerpoint/2010/main" val="46121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7E96DBB-7B5E-9147-9B12-F671C7CD616A}"/>
              </a:ext>
            </a:extLst>
          </p:cNvPr>
          <p:cNvSpPr>
            <a:spLocks noGrp="1"/>
          </p:cNvSpPr>
          <p:nvPr>
            <p:ph type="dt" sz="half" idx="10"/>
          </p:nvPr>
        </p:nvSpPr>
        <p:spPr>
          <a:xfrm>
            <a:off x="3785787" y="762919"/>
            <a:ext cx="1874855" cy="365125"/>
          </a:xfrm>
          <a:prstGeom prst="rect">
            <a:avLst/>
          </a:prstGeom>
        </p:spPr>
        <p:txBody>
          <a:bodyPr/>
          <a:lstStyle>
            <a:lvl1pPr>
              <a:defRPr i="1">
                <a:solidFill>
                  <a:schemeClr val="accent3"/>
                </a:solidFill>
              </a:defRPr>
            </a:lvl1pPr>
          </a:lstStyle>
          <a:p>
            <a:fld id="{42144A68-54D6-304E-8125-97B353868DB4}" type="datetime3">
              <a:rPr lang="en-US" smtClean="0"/>
              <a:pPr/>
              <a:t>15 February 2023</a:t>
            </a:fld>
            <a:endParaRPr lang="en-US" dirty="0"/>
          </a:p>
        </p:txBody>
      </p:sp>
      <p:sp>
        <p:nvSpPr>
          <p:cNvPr id="7" name="Title 1">
            <a:extLst>
              <a:ext uri="{FF2B5EF4-FFF2-40B4-BE49-F238E27FC236}">
                <a16:creationId xmlns:a16="http://schemas.microsoft.com/office/drawing/2014/main" id="{DF180FD4-AF3B-614F-ACD9-862797B163D2}"/>
              </a:ext>
            </a:extLst>
          </p:cNvPr>
          <p:cNvSpPr>
            <a:spLocks noGrp="1"/>
          </p:cNvSpPr>
          <p:nvPr>
            <p:ph type="ctrTitle"/>
          </p:nvPr>
        </p:nvSpPr>
        <p:spPr>
          <a:xfrm>
            <a:off x="3785787" y="1128044"/>
            <a:ext cx="5165239" cy="4155393"/>
          </a:xfrm>
          <a:prstGeom prst="rect">
            <a:avLst/>
          </a:prstGeom>
        </p:spPr>
        <p:txBody>
          <a:bodyPr anchor="ctr">
            <a:normAutofit/>
          </a:bodyPr>
          <a:lstStyle>
            <a:lvl1pPr algn="l">
              <a:defRPr sz="4800"/>
            </a:lvl1pPr>
          </a:lstStyle>
          <a:p>
            <a:r>
              <a:rPr lang="en-US"/>
              <a:t>Click to edit Master title style</a:t>
            </a:r>
            <a:endParaRPr lang="en-US" dirty="0"/>
          </a:p>
        </p:txBody>
      </p:sp>
    </p:spTree>
    <p:extLst>
      <p:ext uri="{BB962C8B-B14F-4D97-AF65-F5344CB8AC3E}">
        <p14:creationId xmlns:p14="http://schemas.microsoft.com/office/powerpoint/2010/main" val="3361580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B132A-BF66-7741-B4E1-5EC8B44944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40F300-B86F-C047-9CF4-9E9871E162F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a:extLst>
              <a:ext uri="{FF2B5EF4-FFF2-40B4-BE49-F238E27FC236}">
                <a16:creationId xmlns:a16="http://schemas.microsoft.com/office/drawing/2014/main" id="{3F768471-8CB1-A341-9717-5B2D14B919C3}"/>
              </a:ext>
            </a:extLst>
          </p:cNvPr>
          <p:cNvSpPr>
            <a:spLocks noGrp="1"/>
          </p:cNvSpPr>
          <p:nvPr>
            <p:ph type="sldNum" sz="quarter" idx="4"/>
          </p:nvPr>
        </p:nvSpPr>
        <p:spPr>
          <a:xfrm>
            <a:off x="6893625" y="6356353"/>
            <a:ext cx="2057400" cy="365125"/>
          </a:xfrm>
          <a:prstGeom prst="rect">
            <a:avLst/>
          </a:prstGeom>
        </p:spPr>
        <p:txBody>
          <a:bodyPr/>
          <a:lstStyle>
            <a:lvl1pPr algn="r">
              <a:defRPr i="1">
                <a:solidFill>
                  <a:schemeClr val="accent3"/>
                </a:solidFill>
              </a:defRPr>
            </a:lvl1pPr>
          </a:lstStyle>
          <a:p>
            <a:fld id="{E0E0A139-A4E5-C446-A555-4F0C550F4A4C}" type="slidenum">
              <a:rPr lang="en-US" smtClean="0"/>
              <a:pPr/>
              <a:t>‹N°›</a:t>
            </a:fld>
            <a:endParaRPr lang="en-US"/>
          </a:p>
        </p:txBody>
      </p:sp>
      <p:sp>
        <p:nvSpPr>
          <p:cNvPr id="6" name="Date Placeholder 3">
            <a:extLst>
              <a:ext uri="{FF2B5EF4-FFF2-40B4-BE49-F238E27FC236}">
                <a16:creationId xmlns:a16="http://schemas.microsoft.com/office/drawing/2014/main" id="{BA9061A5-4E65-F645-A21C-7C987908399C}"/>
              </a:ext>
            </a:extLst>
          </p:cNvPr>
          <p:cNvSpPr>
            <a:spLocks noGrp="1"/>
          </p:cNvSpPr>
          <p:nvPr>
            <p:ph type="dt" sz="half" idx="11"/>
          </p:nvPr>
        </p:nvSpPr>
        <p:spPr>
          <a:xfrm>
            <a:off x="381052" y="6356353"/>
            <a:ext cx="2468963" cy="365125"/>
          </a:xfrm>
          <a:prstGeom prst="rect">
            <a:avLst/>
          </a:prstGeom>
        </p:spPr>
        <p:txBody>
          <a:bodyPr anchor="b"/>
          <a:lstStyle>
            <a:lvl1pPr>
              <a:defRPr sz="1400" i="1">
                <a:solidFill>
                  <a:schemeClr val="accent3"/>
                </a:solidFill>
              </a:defRPr>
            </a:lvl1pPr>
          </a:lstStyle>
          <a:p>
            <a:fld id="{2D60905F-31D9-794A-A8E9-D8F066E0B96E}" type="datetime3">
              <a:rPr lang="en-US" smtClean="0"/>
              <a:pPr/>
              <a:t>15 February 2023</a:t>
            </a:fld>
            <a:endParaRPr lang="en-US" dirty="0"/>
          </a:p>
        </p:txBody>
      </p:sp>
    </p:spTree>
    <p:extLst>
      <p:ext uri="{BB962C8B-B14F-4D97-AF65-F5344CB8AC3E}">
        <p14:creationId xmlns:p14="http://schemas.microsoft.com/office/powerpoint/2010/main" val="2260385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re et contenu">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1412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67544" y="3573016"/>
            <a:ext cx="8208912" cy="2016224"/>
          </a:xfrm>
        </p:spPr>
        <p:txBody>
          <a:bodyPr anchor="ctr" anchorCtr="0">
            <a:normAutofit/>
          </a:bodyPr>
          <a:lstStyle>
            <a:lvl1pPr algn="ctr">
              <a:buNone/>
              <a:defRPr sz="2100"/>
            </a:lvl1pPr>
          </a:lstStyle>
          <a:p>
            <a:pPr lvl="0"/>
            <a:r>
              <a:rPr lang="fr-FR"/>
              <a:t>Sub-title</a:t>
            </a: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050" b="1" baseline="0">
                <a:solidFill>
                  <a:schemeClr val="bg2"/>
                </a:solidFill>
              </a:defRPr>
            </a:lvl1pPr>
          </a:lstStyle>
          <a:p>
            <a:pPr lvl="0"/>
            <a:r>
              <a:rPr lang="fr-FR"/>
              <a:t>Title of the presentation</a:t>
            </a:r>
          </a:p>
        </p:txBody>
      </p:sp>
      <p:sp>
        <p:nvSpPr>
          <p:cNvPr id="8" name="Titre 7"/>
          <p:cNvSpPr>
            <a:spLocks noGrp="1"/>
          </p:cNvSpPr>
          <p:nvPr>
            <p:ph type="title" hasCustomPrompt="1"/>
          </p:nvPr>
        </p:nvSpPr>
        <p:spPr>
          <a:xfrm>
            <a:off x="467544" y="1628800"/>
            <a:ext cx="8208912" cy="1728192"/>
          </a:xfrm>
        </p:spPr>
        <p:txBody>
          <a:bodyPr/>
          <a:lstStyle>
            <a:lvl1pPr>
              <a:defRPr/>
            </a:lvl1pPr>
          </a:lstStyle>
          <a:p>
            <a:r>
              <a:rPr lang="fr-FR"/>
              <a:t>Title</a:t>
            </a:r>
          </a:p>
        </p:txBody>
      </p:sp>
      <p:sp>
        <p:nvSpPr>
          <p:cNvPr id="9" name="Espace réservé de la date 8"/>
          <p:cNvSpPr>
            <a:spLocks noGrp="1"/>
          </p:cNvSpPr>
          <p:nvPr>
            <p:ph type="dt" sz="half" idx="14"/>
          </p:nvPr>
        </p:nvSpPr>
        <p:spPr/>
        <p:txBody>
          <a:bodyPr/>
          <a:lstStyle/>
          <a:p>
            <a:r>
              <a:rPr lang="fr-FR">
                <a:solidFill>
                  <a:srgbClr val="FFFFFF"/>
                </a:solidFill>
              </a:rPr>
              <a:t>Date</a:t>
            </a:r>
          </a:p>
        </p:txBody>
      </p:sp>
      <p:sp>
        <p:nvSpPr>
          <p:cNvPr id="10" name="Espace réservé du numéro de diapositive 9"/>
          <p:cNvSpPr>
            <a:spLocks noGrp="1"/>
          </p:cNvSpPr>
          <p:nvPr>
            <p:ph type="sldNum" sz="quarter" idx="15"/>
          </p:nvPr>
        </p:nvSpPr>
        <p:spPr/>
        <p:txBody>
          <a:bodyPr/>
          <a:lstStyle/>
          <a:p>
            <a:fld id="{02C702AE-1502-43AE-8DBA-2BCAD3408EF2}" type="slidenum">
              <a:rPr lang="fr-FR" smtClean="0">
                <a:solidFill>
                  <a:srgbClr val="FFFFFF"/>
                </a:solidFill>
              </a:rPr>
              <a:pPr/>
              <a:t>‹N°›</a:t>
            </a:fld>
            <a:endParaRPr lang="fr-FR">
              <a:solidFill>
                <a:srgbClr val="FFFFFF"/>
              </a:solidFill>
            </a:endParaRPr>
          </a:p>
        </p:txBody>
      </p:sp>
      <p:sp>
        <p:nvSpPr>
          <p:cNvPr id="11" name="Espace réservé du pied de page 10"/>
          <p:cNvSpPr>
            <a:spLocks noGrp="1"/>
          </p:cNvSpPr>
          <p:nvPr>
            <p:ph type="ftr" sz="quarter" idx="16"/>
          </p:nvPr>
        </p:nvSpPr>
        <p:spPr/>
        <p:txBody>
          <a:bodyPr/>
          <a:lstStyle/>
          <a:p>
            <a:r>
              <a:rPr lang="fr-FR">
                <a:solidFill>
                  <a:srgbClr val="FFFFFF"/>
                </a:solidFill>
              </a:rPr>
              <a:t>Place</a:t>
            </a:r>
          </a:p>
        </p:txBody>
      </p:sp>
    </p:spTree>
    <p:extLst>
      <p:ext uri="{BB962C8B-B14F-4D97-AF65-F5344CB8AC3E}">
        <p14:creationId xmlns:p14="http://schemas.microsoft.com/office/powerpoint/2010/main" val="3130015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2400" cap="none" baseline="0"/>
            </a:lvl1pPr>
          </a:lstStyle>
          <a:p>
            <a:r>
              <a:rPr lang="fr-FR"/>
              <a:t>Title</a:t>
            </a:r>
          </a:p>
        </p:txBody>
      </p:sp>
      <p:sp>
        <p:nvSpPr>
          <p:cNvPr id="3" name="Espace réservé du contenu 2"/>
          <p:cNvSpPr>
            <a:spLocks noGrp="1"/>
          </p:cNvSpPr>
          <p:nvPr>
            <p:ph idx="1" hasCustomPrompt="1"/>
          </p:nvPr>
        </p:nvSpPr>
        <p:spPr/>
        <p:txBody>
          <a:bodyPr/>
          <a:lstStyle>
            <a:lvl1pPr>
              <a:defRPr/>
            </a:lvl1pPr>
          </a:lstStyle>
          <a:p>
            <a:pPr lvl="0"/>
            <a:r>
              <a:rPr lang="fr-FR"/>
              <a:t>Text</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solidFill>
                  <a:srgbClr val="FFFFFF"/>
                </a:solidFill>
              </a:rPr>
              <a:t>Date</a:t>
            </a:r>
          </a:p>
        </p:txBody>
      </p:sp>
      <p:sp>
        <p:nvSpPr>
          <p:cNvPr id="5" name="Espace réservé du pied de page 4"/>
          <p:cNvSpPr>
            <a:spLocks noGrp="1"/>
          </p:cNvSpPr>
          <p:nvPr>
            <p:ph type="ftr" sz="quarter" idx="11"/>
          </p:nvPr>
        </p:nvSpPr>
        <p:spPr/>
        <p:txBody>
          <a:bodyPr/>
          <a:lstStyle/>
          <a:p>
            <a:r>
              <a:rPr lang="fr-FR">
                <a:solidFill>
                  <a:srgbClr val="FFFFFF"/>
                </a:solidFill>
              </a:rPr>
              <a:t>Place</a:t>
            </a:r>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solidFill>
                  <a:srgbClr val="FFFFFF"/>
                </a:solidFill>
              </a:rPr>
              <a:pPr/>
              <a:t>‹N°›</a:t>
            </a:fld>
            <a:endParaRPr lang="fr-FR">
              <a:solidFill>
                <a:srgbClr val="FFFFFF"/>
              </a:solidFill>
            </a:endParaRP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050" b="1" baseline="0">
                <a:solidFill>
                  <a:schemeClr val="bg2"/>
                </a:solidFill>
              </a:defRPr>
            </a:lvl1pPr>
          </a:lstStyle>
          <a:p>
            <a:pPr lvl="0"/>
            <a:r>
              <a:rPr lang="fr-FR"/>
              <a:t>Title of the presentation</a:t>
            </a:r>
          </a:p>
        </p:txBody>
      </p:sp>
    </p:spTree>
    <p:extLst>
      <p:ext uri="{BB962C8B-B14F-4D97-AF65-F5344CB8AC3E}">
        <p14:creationId xmlns:p14="http://schemas.microsoft.com/office/powerpoint/2010/main" val="3713083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2400" cap="none" baseline="0"/>
            </a:lvl1pPr>
          </a:lstStyle>
          <a:p>
            <a:r>
              <a:rPr lang="fr-FR"/>
              <a:t>Title</a:t>
            </a:r>
          </a:p>
        </p:txBody>
      </p:sp>
      <p:sp>
        <p:nvSpPr>
          <p:cNvPr id="3" name="Espace réservé du contenu 2"/>
          <p:cNvSpPr>
            <a:spLocks noGrp="1"/>
          </p:cNvSpPr>
          <p:nvPr>
            <p:ph idx="1" hasCustomPrompt="1"/>
          </p:nvPr>
        </p:nvSpPr>
        <p:spPr>
          <a:xfrm>
            <a:off x="467544" y="2276872"/>
            <a:ext cx="3960440" cy="3888432"/>
          </a:xfrm>
        </p:spPr>
        <p:txBody>
          <a:bodyPr>
            <a:normAutofit/>
          </a:bodyPr>
          <a:lstStyle>
            <a:lvl1pPr>
              <a:defRPr sz="1800"/>
            </a:lvl1pPr>
          </a:lstStyle>
          <a:p>
            <a:pPr lvl="0"/>
            <a:r>
              <a:rPr lang="fr-FR"/>
              <a:t>Text</a:t>
            </a:r>
          </a:p>
        </p:txBody>
      </p:sp>
      <p:sp>
        <p:nvSpPr>
          <p:cNvPr id="4" name="Espace réservé de la date 3"/>
          <p:cNvSpPr>
            <a:spLocks noGrp="1"/>
          </p:cNvSpPr>
          <p:nvPr>
            <p:ph type="dt" sz="half" idx="10"/>
          </p:nvPr>
        </p:nvSpPr>
        <p:spPr/>
        <p:txBody>
          <a:bodyPr/>
          <a:lstStyle>
            <a:lvl1pPr>
              <a:defRPr/>
            </a:lvl1pPr>
          </a:lstStyle>
          <a:p>
            <a:r>
              <a:rPr lang="fr-FR">
                <a:solidFill>
                  <a:srgbClr val="FFFFFF"/>
                </a:solidFill>
              </a:rPr>
              <a:t>Date</a:t>
            </a:r>
          </a:p>
        </p:txBody>
      </p:sp>
      <p:sp>
        <p:nvSpPr>
          <p:cNvPr id="5" name="Espace réservé du pied de page 4"/>
          <p:cNvSpPr>
            <a:spLocks noGrp="1"/>
          </p:cNvSpPr>
          <p:nvPr>
            <p:ph type="ftr" sz="quarter" idx="11"/>
          </p:nvPr>
        </p:nvSpPr>
        <p:spPr/>
        <p:txBody>
          <a:bodyPr/>
          <a:lstStyle/>
          <a:p>
            <a:r>
              <a:rPr lang="fr-FR">
                <a:solidFill>
                  <a:srgbClr val="FFFFFF"/>
                </a:solidFill>
              </a:rPr>
              <a:t>Place</a:t>
            </a:r>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solidFill>
                  <a:srgbClr val="FFFFFF"/>
                </a:solidFill>
              </a:rPr>
              <a:pPr/>
              <a:t>‹N°›</a:t>
            </a:fld>
            <a:endParaRPr lang="fr-FR">
              <a:solidFill>
                <a:srgbClr val="FFFFFF"/>
              </a:solidFill>
            </a:endParaRP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050" b="1" baseline="0">
                <a:solidFill>
                  <a:schemeClr val="bg2"/>
                </a:solidFill>
              </a:defRPr>
            </a:lvl1pPr>
          </a:lstStyle>
          <a:p>
            <a:pPr lvl="0"/>
            <a:r>
              <a:rPr lang="fr-FR"/>
              <a:t>Title of the presentation</a:t>
            </a:r>
          </a:p>
        </p:txBody>
      </p:sp>
      <p:sp>
        <p:nvSpPr>
          <p:cNvPr id="13" name="Espace réservé du contenu 2"/>
          <p:cNvSpPr>
            <a:spLocks noGrp="1"/>
          </p:cNvSpPr>
          <p:nvPr>
            <p:ph idx="14" hasCustomPrompt="1"/>
          </p:nvPr>
        </p:nvSpPr>
        <p:spPr>
          <a:xfrm>
            <a:off x="4716016" y="2276872"/>
            <a:ext cx="3960440" cy="3888432"/>
          </a:xfrm>
        </p:spPr>
        <p:txBody>
          <a:bodyPr>
            <a:normAutofit/>
          </a:bodyPr>
          <a:lstStyle>
            <a:lvl1pPr>
              <a:defRPr sz="1800"/>
            </a:lvl1pPr>
          </a:lstStyle>
          <a:p>
            <a:pPr lvl="0"/>
            <a:r>
              <a:rPr lang="fr-FR"/>
              <a:t>Text</a:t>
            </a:r>
          </a:p>
        </p:txBody>
      </p:sp>
    </p:spTree>
    <p:extLst>
      <p:ext uri="{BB962C8B-B14F-4D97-AF65-F5344CB8AC3E}">
        <p14:creationId xmlns:p14="http://schemas.microsoft.com/office/powerpoint/2010/main" val="13764038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9331505"/>
      </p:ext>
    </p:extLst>
  </p:cSld>
  <p:clrMapOvr>
    <a:masterClrMapping/>
  </p:clrMapOvr>
  <p:transition>
    <p:strips dir="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Espace réservé du titre 1"/>
          <p:cNvSpPr>
            <a:spLocks noGrp="1"/>
          </p:cNvSpPr>
          <p:nvPr>
            <p:ph type="title" hasCustomPrompt="1"/>
          </p:nvPr>
        </p:nvSpPr>
        <p:spPr>
          <a:xfrm>
            <a:off x="4572000" y="2852936"/>
            <a:ext cx="4320480" cy="1656184"/>
          </a:xfrm>
          <a:prstGeom prst="rect">
            <a:avLst/>
          </a:prstGeom>
        </p:spPr>
        <p:txBody>
          <a:bodyPr vert="horz" lIns="91440" tIns="45720" rIns="91440" bIns="45720" rtlCol="0" anchor="ctr">
            <a:normAutofit/>
          </a:bodyPr>
          <a:lstStyle>
            <a:lvl1pPr>
              <a:defRPr cap="none" baseline="0"/>
            </a:lvl1pPr>
          </a:lstStyle>
          <a:p>
            <a:r>
              <a:rPr lang="fr-FR"/>
              <a:t>Title</a:t>
            </a:r>
          </a:p>
        </p:txBody>
      </p:sp>
      <p:sp>
        <p:nvSpPr>
          <p:cNvPr id="8" name="Espace réservé du texte 2"/>
          <p:cNvSpPr>
            <a:spLocks noGrp="1"/>
          </p:cNvSpPr>
          <p:nvPr>
            <p:ph idx="1" hasCustomPrompt="1"/>
          </p:nvPr>
        </p:nvSpPr>
        <p:spPr>
          <a:xfrm>
            <a:off x="4572000" y="4797152"/>
            <a:ext cx="4320480" cy="936104"/>
          </a:xfrm>
          <a:prstGeom prst="rect">
            <a:avLst/>
          </a:prstGeom>
        </p:spPr>
        <p:txBody>
          <a:bodyPr vert="horz" lIns="91440" tIns="45720" rIns="91440" bIns="45720" rtlCol="0" anchor="ctr" anchorCtr="0">
            <a:normAutofit/>
          </a:bodyPr>
          <a:lstStyle>
            <a:lvl1pPr>
              <a:defRPr cap="none" baseline="0"/>
            </a:lvl1pPr>
          </a:lstStyle>
          <a:p>
            <a:pPr lvl="0"/>
            <a:r>
              <a:rPr lang="fr-FR"/>
              <a:t>Presenter, authors</a:t>
            </a:r>
          </a:p>
        </p:txBody>
      </p:sp>
      <p:sp>
        <p:nvSpPr>
          <p:cNvPr id="6" name="Espace réservé du contenu 5"/>
          <p:cNvSpPr>
            <a:spLocks noGrp="1"/>
          </p:cNvSpPr>
          <p:nvPr>
            <p:ph sz="quarter" idx="10" hasCustomPrompt="1"/>
          </p:nvPr>
        </p:nvSpPr>
        <p:spPr>
          <a:xfrm>
            <a:off x="4572000" y="6022108"/>
            <a:ext cx="4320480" cy="503237"/>
          </a:xfrm>
        </p:spPr>
        <p:txBody>
          <a:bodyPr anchor="ctr" anchorCtr="0">
            <a:normAutofit/>
          </a:bodyPr>
          <a:lstStyle>
            <a:lvl1pPr>
              <a:defRPr sz="1350" b="1">
                <a:solidFill>
                  <a:schemeClr val="tx1"/>
                </a:solidFill>
              </a:defRPr>
            </a:lvl1pPr>
          </a:lstStyle>
          <a:p>
            <a:pPr lvl="0"/>
            <a:r>
              <a:rPr lang="fr-FR"/>
              <a:t>Date, Place</a:t>
            </a:r>
          </a:p>
        </p:txBody>
      </p:sp>
    </p:spTree>
    <p:extLst>
      <p:ext uri="{BB962C8B-B14F-4D97-AF65-F5344CB8AC3E}">
        <p14:creationId xmlns:p14="http://schemas.microsoft.com/office/powerpoint/2010/main" val="17616552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re et contenu">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125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873937"/>
      </p:ext>
    </p:extLst>
  </p:cSld>
  <p:clrMapOvr>
    <a:masterClrMapping/>
  </p:clrMapOvr>
  <p:transition>
    <p:strips dir="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2400" cap="none" baseline="0"/>
            </a:lvl1pPr>
          </a:lstStyle>
          <a:p>
            <a:r>
              <a:rPr lang="fr-FR"/>
              <a:t>Title</a:t>
            </a:r>
          </a:p>
        </p:txBody>
      </p:sp>
      <p:sp>
        <p:nvSpPr>
          <p:cNvPr id="3" name="Espace réservé du contenu 2"/>
          <p:cNvSpPr>
            <a:spLocks noGrp="1"/>
          </p:cNvSpPr>
          <p:nvPr>
            <p:ph idx="1" hasCustomPrompt="1"/>
          </p:nvPr>
        </p:nvSpPr>
        <p:spPr/>
        <p:txBody>
          <a:bodyPr/>
          <a:lstStyle>
            <a:lvl1pPr>
              <a:defRPr/>
            </a:lvl1pPr>
          </a:lstStyle>
          <a:p>
            <a:pPr lvl="0"/>
            <a:r>
              <a:rPr lang="fr-FR"/>
              <a:t>Text</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453336"/>
            <a:ext cx="1378496" cy="365125"/>
          </a:xfrm>
          <a:prstGeom prst="rect">
            <a:avLst/>
          </a:prstGeom>
        </p:spPr>
        <p:txBody>
          <a:bodyPr/>
          <a:lstStyle>
            <a:lvl1pPr>
              <a:defRPr/>
            </a:lvl1pPr>
          </a:lstStyle>
          <a:p>
            <a:r>
              <a:rPr lang="fr-FR">
                <a:solidFill>
                  <a:srgbClr val="FFFFFF"/>
                </a:solidFill>
              </a:rPr>
              <a:t>Date</a:t>
            </a:r>
          </a:p>
        </p:txBody>
      </p:sp>
      <p:sp>
        <p:nvSpPr>
          <p:cNvPr id="5" name="Espace réservé du pied de page 4"/>
          <p:cNvSpPr>
            <a:spLocks noGrp="1"/>
          </p:cNvSpPr>
          <p:nvPr>
            <p:ph type="ftr" sz="quarter" idx="11"/>
          </p:nvPr>
        </p:nvSpPr>
        <p:spPr>
          <a:xfrm>
            <a:off x="1835696" y="6453336"/>
            <a:ext cx="4392488" cy="365125"/>
          </a:xfrm>
          <a:prstGeom prst="rect">
            <a:avLst/>
          </a:prstGeom>
        </p:spPr>
        <p:txBody>
          <a:bodyPr/>
          <a:lstStyle/>
          <a:p>
            <a:r>
              <a:rPr lang="fr-FR">
                <a:solidFill>
                  <a:srgbClr val="FFFFFF"/>
                </a:solidFill>
              </a:rPr>
              <a:t>Place</a:t>
            </a:r>
          </a:p>
        </p:txBody>
      </p:sp>
      <p:sp>
        <p:nvSpPr>
          <p:cNvPr id="6" name="Espace réservé du numéro de diapositive 5"/>
          <p:cNvSpPr>
            <a:spLocks noGrp="1"/>
          </p:cNvSpPr>
          <p:nvPr>
            <p:ph type="sldNum" sz="quarter" idx="12"/>
          </p:nvPr>
        </p:nvSpPr>
        <p:spPr>
          <a:xfrm>
            <a:off x="8388424" y="6453336"/>
            <a:ext cx="621432" cy="365125"/>
          </a:xfrm>
          <a:prstGeom prst="rect">
            <a:avLst/>
          </a:prstGeom>
        </p:spPr>
        <p:txBody>
          <a:bodyPr/>
          <a:lstStyle/>
          <a:p>
            <a:fld id="{02C702AE-1502-43AE-8DBA-2BCAD3408EF2}" type="slidenum">
              <a:rPr lang="fr-FR" smtClean="0">
                <a:solidFill>
                  <a:srgbClr val="FFFFFF"/>
                </a:solidFill>
              </a:rPr>
              <a:pPr/>
              <a:t>‹N°›</a:t>
            </a:fld>
            <a:endParaRPr lang="fr-FR">
              <a:solidFill>
                <a:srgbClr val="FFFFFF"/>
              </a:solidFill>
            </a:endParaRP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050" b="1" baseline="0">
                <a:solidFill>
                  <a:schemeClr val="bg2"/>
                </a:solidFill>
              </a:defRPr>
            </a:lvl1pPr>
          </a:lstStyle>
          <a:p>
            <a:pPr lvl="0"/>
            <a:r>
              <a:rPr lang="fr-FR"/>
              <a:t>Title of the presentation</a:t>
            </a:r>
          </a:p>
        </p:txBody>
      </p:sp>
    </p:spTree>
    <p:extLst>
      <p:ext uri="{BB962C8B-B14F-4D97-AF65-F5344CB8AC3E}">
        <p14:creationId xmlns:p14="http://schemas.microsoft.com/office/powerpoint/2010/main" val="10198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345326C8-0CD7-7640-8C42-DDD2DE83244B}"/>
              </a:ext>
            </a:extLst>
          </p:cNvPr>
          <p:cNvSpPr>
            <a:spLocks noGrp="1"/>
          </p:cNvSpPr>
          <p:nvPr>
            <p:ph type="ctrTitle"/>
          </p:nvPr>
        </p:nvSpPr>
        <p:spPr>
          <a:xfrm>
            <a:off x="2702859" y="3469340"/>
            <a:ext cx="6180432" cy="806825"/>
          </a:xfrm>
          <a:prstGeom prst="rect">
            <a:avLst/>
          </a:prstGeom>
        </p:spPr>
        <p:txBody>
          <a:bodyPr anchor="t">
            <a:normAutofit/>
          </a:bodyPr>
          <a:lstStyle>
            <a:lvl1pPr algn="ctr">
              <a:defRPr/>
            </a:lvl1pPr>
          </a:lstStyle>
          <a:p>
            <a:r>
              <a:rPr lang="en-US" sz="4400"/>
              <a:t>Click to edit Master title style</a:t>
            </a:r>
            <a:endParaRPr lang="en-US" sz="4400" dirty="0"/>
          </a:p>
        </p:txBody>
      </p:sp>
      <p:sp>
        <p:nvSpPr>
          <p:cNvPr id="4" name="Subtitle 5">
            <a:extLst>
              <a:ext uri="{FF2B5EF4-FFF2-40B4-BE49-F238E27FC236}">
                <a16:creationId xmlns:a16="http://schemas.microsoft.com/office/drawing/2014/main" id="{4BCA4744-7ACB-8D48-8FAB-167C8781675C}"/>
              </a:ext>
            </a:extLst>
          </p:cNvPr>
          <p:cNvSpPr>
            <a:spLocks noGrp="1"/>
          </p:cNvSpPr>
          <p:nvPr>
            <p:ph type="subTitle" idx="4294967295"/>
          </p:nvPr>
        </p:nvSpPr>
        <p:spPr>
          <a:xfrm>
            <a:off x="2702860" y="4276165"/>
            <a:ext cx="6180430" cy="2211720"/>
          </a:xfrm>
          <a:prstGeom prst="rect">
            <a:avLst/>
          </a:prstGeom>
        </p:spPr>
        <p:txBody>
          <a:bodyPr/>
          <a:lstStyle/>
          <a:p>
            <a:pPr marL="0" indent="0" algn="ctr">
              <a:buNone/>
            </a:pPr>
            <a:r>
              <a:rPr lang="en-US"/>
              <a:t>Click to edit Master subtitle style</a:t>
            </a:r>
            <a:endParaRPr lang="en-US" dirty="0">
              <a:solidFill>
                <a:schemeClr val="accent1"/>
              </a:solidFill>
            </a:endParaRPr>
          </a:p>
        </p:txBody>
      </p:sp>
    </p:spTree>
    <p:extLst>
      <p:ext uri="{BB962C8B-B14F-4D97-AF65-F5344CB8AC3E}">
        <p14:creationId xmlns:p14="http://schemas.microsoft.com/office/powerpoint/2010/main" val="42633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2400" cap="none" baseline="0"/>
            </a:lvl1pPr>
          </a:lstStyle>
          <a:p>
            <a:r>
              <a:rPr lang="fr-FR"/>
              <a:t>Title</a:t>
            </a:r>
          </a:p>
        </p:txBody>
      </p:sp>
      <p:sp>
        <p:nvSpPr>
          <p:cNvPr id="3" name="Espace réservé du contenu 2"/>
          <p:cNvSpPr>
            <a:spLocks noGrp="1"/>
          </p:cNvSpPr>
          <p:nvPr>
            <p:ph idx="1" hasCustomPrompt="1"/>
          </p:nvPr>
        </p:nvSpPr>
        <p:spPr>
          <a:xfrm>
            <a:off x="467544" y="2276872"/>
            <a:ext cx="3960440" cy="3888432"/>
          </a:xfrm>
        </p:spPr>
        <p:txBody>
          <a:bodyPr>
            <a:normAutofit/>
          </a:bodyPr>
          <a:lstStyle>
            <a:lvl1pPr>
              <a:defRPr sz="1800"/>
            </a:lvl1pPr>
          </a:lstStyle>
          <a:p>
            <a:pPr lvl="0"/>
            <a:r>
              <a:rPr lang="fr-FR"/>
              <a:t>Text</a:t>
            </a:r>
          </a:p>
        </p:txBody>
      </p:sp>
      <p:sp>
        <p:nvSpPr>
          <p:cNvPr id="4" name="Espace réservé de la date 3"/>
          <p:cNvSpPr>
            <a:spLocks noGrp="1"/>
          </p:cNvSpPr>
          <p:nvPr>
            <p:ph type="dt" sz="half" idx="10"/>
          </p:nvPr>
        </p:nvSpPr>
        <p:spPr>
          <a:xfrm>
            <a:off x="457200" y="6453336"/>
            <a:ext cx="1378496" cy="365125"/>
          </a:xfrm>
          <a:prstGeom prst="rect">
            <a:avLst/>
          </a:prstGeom>
        </p:spPr>
        <p:txBody>
          <a:bodyPr/>
          <a:lstStyle>
            <a:lvl1pPr>
              <a:defRPr/>
            </a:lvl1pPr>
          </a:lstStyle>
          <a:p>
            <a:r>
              <a:rPr lang="fr-FR">
                <a:solidFill>
                  <a:srgbClr val="FFFFFF"/>
                </a:solidFill>
              </a:rPr>
              <a:t>Date</a:t>
            </a:r>
          </a:p>
        </p:txBody>
      </p:sp>
      <p:sp>
        <p:nvSpPr>
          <p:cNvPr id="5" name="Espace réservé du pied de page 4"/>
          <p:cNvSpPr>
            <a:spLocks noGrp="1"/>
          </p:cNvSpPr>
          <p:nvPr>
            <p:ph type="ftr" sz="quarter" idx="11"/>
          </p:nvPr>
        </p:nvSpPr>
        <p:spPr>
          <a:xfrm>
            <a:off x="1835696" y="6453336"/>
            <a:ext cx="4392488" cy="365125"/>
          </a:xfrm>
          <a:prstGeom prst="rect">
            <a:avLst/>
          </a:prstGeom>
        </p:spPr>
        <p:txBody>
          <a:bodyPr/>
          <a:lstStyle/>
          <a:p>
            <a:r>
              <a:rPr lang="fr-FR">
                <a:solidFill>
                  <a:srgbClr val="FFFFFF"/>
                </a:solidFill>
              </a:rPr>
              <a:t>Place</a:t>
            </a:r>
          </a:p>
        </p:txBody>
      </p:sp>
      <p:sp>
        <p:nvSpPr>
          <p:cNvPr id="6" name="Espace réservé du numéro de diapositive 5"/>
          <p:cNvSpPr>
            <a:spLocks noGrp="1"/>
          </p:cNvSpPr>
          <p:nvPr>
            <p:ph type="sldNum" sz="quarter" idx="12"/>
          </p:nvPr>
        </p:nvSpPr>
        <p:spPr>
          <a:xfrm>
            <a:off x="8388424" y="6453336"/>
            <a:ext cx="621432" cy="365125"/>
          </a:xfrm>
          <a:prstGeom prst="rect">
            <a:avLst/>
          </a:prstGeom>
        </p:spPr>
        <p:txBody>
          <a:bodyPr/>
          <a:lstStyle/>
          <a:p>
            <a:fld id="{02C702AE-1502-43AE-8DBA-2BCAD3408EF2}" type="slidenum">
              <a:rPr lang="fr-FR" smtClean="0">
                <a:solidFill>
                  <a:srgbClr val="FFFFFF"/>
                </a:solidFill>
              </a:rPr>
              <a:pPr/>
              <a:t>‹N°›</a:t>
            </a:fld>
            <a:endParaRPr lang="fr-FR">
              <a:solidFill>
                <a:srgbClr val="FFFFFF"/>
              </a:solidFill>
            </a:endParaRP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050" b="1" baseline="0">
                <a:solidFill>
                  <a:schemeClr val="bg2"/>
                </a:solidFill>
              </a:defRPr>
            </a:lvl1pPr>
          </a:lstStyle>
          <a:p>
            <a:pPr lvl="0"/>
            <a:r>
              <a:rPr lang="fr-FR"/>
              <a:t>Title of the presentation</a:t>
            </a:r>
          </a:p>
        </p:txBody>
      </p:sp>
      <p:sp>
        <p:nvSpPr>
          <p:cNvPr id="13" name="Espace réservé du contenu 2"/>
          <p:cNvSpPr>
            <a:spLocks noGrp="1"/>
          </p:cNvSpPr>
          <p:nvPr>
            <p:ph idx="14" hasCustomPrompt="1"/>
          </p:nvPr>
        </p:nvSpPr>
        <p:spPr>
          <a:xfrm>
            <a:off x="4716016" y="2276872"/>
            <a:ext cx="3960440" cy="3888432"/>
          </a:xfrm>
        </p:spPr>
        <p:txBody>
          <a:bodyPr>
            <a:normAutofit/>
          </a:bodyPr>
          <a:lstStyle>
            <a:lvl1pPr>
              <a:defRPr sz="1800"/>
            </a:lvl1pPr>
          </a:lstStyle>
          <a:p>
            <a:pPr lvl="0"/>
            <a:r>
              <a:rPr lang="fr-FR"/>
              <a:t>Text</a:t>
            </a:r>
          </a:p>
        </p:txBody>
      </p:sp>
    </p:spTree>
    <p:extLst>
      <p:ext uri="{BB962C8B-B14F-4D97-AF65-F5344CB8AC3E}">
        <p14:creationId xmlns:p14="http://schemas.microsoft.com/office/powerpoint/2010/main" val="794014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1800" cap="none" baseline="0"/>
            </a:lvl1pPr>
          </a:lstStyle>
          <a:p>
            <a:r>
              <a:rPr lang="fr-FR"/>
              <a:t>Title</a:t>
            </a:r>
          </a:p>
        </p:txBody>
      </p:sp>
      <p:sp>
        <p:nvSpPr>
          <p:cNvPr id="3" name="Espace réservé du contenu 2"/>
          <p:cNvSpPr>
            <a:spLocks noGrp="1"/>
          </p:cNvSpPr>
          <p:nvPr>
            <p:ph idx="1" hasCustomPrompt="1"/>
          </p:nvPr>
        </p:nvSpPr>
        <p:spPr/>
        <p:txBody>
          <a:bodyPr/>
          <a:lstStyle>
            <a:lvl1pPr>
              <a:defRPr/>
            </a:lvl1pPr>
          </a:lstStyle>
          <a:p>
            <a:pPr lvl="0"/>
            <a:r>
              <a:rPr lang="fr-FR"/>
              <a:t>Text</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solidFill>
                  <a:srgbClr val="FFFFFF"/>
                </a:solidFill>
              </a:rPr>
              <a:pPr/>
              <a:t>‹N°›</a:t>
            </a:fld>
            <a:endParaRPr lang="fr-FR">
              <a:solidFill>
                <a:srgbClr val="FFFFFF"/>
              </a:solidFill>
            </a:endParaRP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788" b="1" baseline="0">
                <a:solidFill>
                  <a:schemeClr val="bg2"/>
                </a:solidFill>
              </a:defRPr>
            </a:lvl1pPr>
          </a:lstStyle>
          <a:p>
            <a:pPr lvl="0"/>
            <a:r>
              <a:rPr lang="fr-FR"/>
              <a:t>Title of the presentation</a:t>
            </a:r>
          </a:p>
        </p:txBody>
      </p:sp>
      <p:sp>
        <p:nvSpPr>
          <p:cNvPr id="8" name="Espace réservé du contenu 13"/>
          <p:cNvSpPr>
            <a:spLocks noGrp="1"/>
          </p:cNvSpPr>
          <p:nvPr>
            <p:ph sz="quarter" idx="17" hasCustomPrompt="1"/>
          </p:nvPr>
        </p:nvSpPr>
        <p:spPr>
          <a:xfrm>
            <a:off x="468320" y="6444808"/>
            <a:ext cx="1366837" cy="360000"/>
          </a:xfrm>
        </p:spPr>
        <p:txBody>
          <a:bodyPr anchor="ctr" anchorCtr="0">
            <a:noAutofit/>
          </a:bodyPr>
          <a:lstStyle>
            <a:lvl1pPr>
              <a:buNone/>
              <a:defRPr sz="675">
                <a:solidFill>
                  <a:schemeClr val="bg1"/>
                </a:solidFill>
              </a:defRPr>
            </a:lvl1pPr>
            <a:lvl2pPr>
              <a:buNone/>
              <a:defRPr sz="788">
                <a:solidFill>
                  <a:schemeClr val="bg1"/>
                </a:solidFill>
              </a:defRPr>
            </a:lvl2pPr>
            <a:lvl3pPr>
              <a:buNone/>
              <a:defRPr sz="788">
                <a:solidFill>
                  <a:schemeClr val="bg1"/>
                </a:solidFill>
              </a:defRPr>
            </a:lvl3pPr>
            <a:lvl4pPr>
              <a:buNone/>
              <a:defRPr sz="788">
                <a:solidFill>
                  <a:schemeClr val="bg1"/>
                </a:solidFill>
              </a:defRPr>
            </a:lvl4pPr>
            <a:lvl5pPr>
              <a:buNone/>
              <a:defRPr sz="788">
                <a:solidFill>
                  <a:schemeClr val="bg1"/>
                </a:solidFill>
              </a:defRPr>
            </a:lvl5pPr>
          </a:lstStyle>
          <a:p>
            <a:pPr lvl="0"/>
            <a:r>
              <a:rPr lang="fr-FR"/>
              <a:t>Date</a:t>
            </a:r>
          </a:p>
        </p:txBody>
      </p:sp>
      <p:sp>
        <p:nvSpPr>
          <p:cNvPr id="9" name="Espace réservé du contenu 13"/>
          <p:cNvSpPr>
            <a:spLocks noGrp="1"/>
          </p:cNvSpPr>
          <p:nvPr>
            <p:ph sz="quarter" idx="18" hasCustomPrompt="1"/>
          </p:nvPr>
        </p:nvSpPr>
        <p:spPr>
          <a:xfrm>
            <a:off x="1909033" y="6444808"/>
            <a:ext cx="4391173" cy="360000"/>
          </a:xfrm>
        </p:spPr>
        <p:txBody>
          <a:bodyPr anchor="ctr" anchorCtr="0">
            <a:noAutofit/>
          </a:bodyPr>
          <a:lstStyle>
            <a:lvl1pPr algn="ctr">
              <a:buNone/>
              <a:defRPr sz="675" baseline="0">
                <a:solidFill>
                  <a:schemeClr val="bg1"/>
                </a:solidFill>
              </a:defRPr>
            </a:lvl1pPr>
            <a:lvl2pPr>
              <a:buNone/>
              <a:defRPr sz="788">
                <a:solidFill>
                  <a:schemeClr val="bg1"/>
                </a:solidFill>
              </a:defRPr>
            </a:lvl2pPr>
            <a:lvl3pPr>
              <a:buNone/>
              <a:defRPr sz="788">
                <a:solidFill>
                  <a:schemeClr val="bg1"/>
                </a:solidFill>
              </a:defRPr>
            </a:lvl3pPr>
            <a:lvl4pPr>
              <a:buNone/>
              <a:defRPr sz="788">
                <a:solidFill>
                  <a:schemeClr val="bg1"/>
                </a:solidFill>
              </a:defRPr>
            </a:lvl4pPr>
            <a:lvl5pPr>
              <a:buNone/>
              <a:defRPr sz="788">
                <a:solidFill>
                  <a:schemeClr val="bg1"/>
                </a:solidFill>
              </a:defRPr>
            </a:lvl5pPr>
          </a:lstStyle>
          <a:p>
            <a:pPr lvl="0"/>
            <a:r>
              <a:rPr lang="fr-FR"/>
              <a:t>Event, place</a:t>
            </a:r>
          </a:p>
        </p:txBody>
      </p:sp>
    </p:spTree>
    <p:extLst>
      <p:ext uri="{BB962C8B-B14F-4D97-AF65-F5344CB8AC3E}">
        <p14:creationId xmlns:p14="http://schemas.microsoft.com/office/powerpoint/2010/main" val="24329293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5750784"/>
      </p:ext>
    </p:extLst>
  </p:cSld>
  <p:clrMapOvr>
    <a:masterClrMapping/>
  </p:clrMapOvr>
  <p:transition>
    <p:strips dir="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termediate titl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67544" y="3573016"/>
            <a:ext cx="8208912" cy="2016224"/>
          </a:xfrm>
        </p:spPr>
        <p:txBody>
          <a:bodyPr anchor="ctr" anchorCtr="0">
            <a:normAutofit/>
          </a:bodyPr>
          <a:lstStyle>
            <a:lvl1pPr algn="ctr">
              <a:buNone/>
              <a:defRPr sz="2100"/>
            </a:lvl1pPr>
          </a:lstStyle>
          <a:p>
            <a:pPr lvl="0"/>
            <a:r>
              <a:rPr lang="fr-FR"/>
              <a:t>Sub-title</a:t>
            </a:r>
            <a:endParaRPr lang="fr-FR" dirty="0"/>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050" b="1" baseline="0">
                <a:solidFill>
                  <a:schemeClr val="bg2"/>
                </a:solidFill>
              </a:defRPr>
            </a:lvl1pPr>
          </a:lstStyle>
          <a:p>
            <a:pPr lvl="0"/>
            <a:r>
              <a:rPr lang="fr-FR"/>
              <a:t>Title of the presentation</a:t>
            </a:r>
          </a:p>
        </p:txBody>
      </p:sp>
      <p:sp>
        <p:nvSpPr>
          <p:cNvPr id="8" name="Titre 7"/>
          <p:cNvSpPr>
            <a:spLocks noGrp="1"/>
          </p:cNvSpPr>
          <p:nvPr>
            <p:ph type="title" hasCustomPrompt="1"/>
          </p:nvPr>
        </p:nvSpPr>
        <p:spPr>
          <a:xfrm>
            <a:off x="467544" y="1628800"/>
            <a:ext cx="8208912" cy="1728192"/>
          </a:xfrm>
        </p:spPr>
        <p:txBody>
          <a:bodyPr/>
          <a:lstStyle>
            <a:lvl1pPr>
              <a:defRPr/>
            </a:lvl1pPr>
          </a:lstStyle>
          <a:p>
            <a:r>
              <a:rPr lang="fr-FR"/>
              <a:t>Title</a:t>
            </a:r>
          </a:p>
        </p:txBody>
      </p:sp>
      <p:sp>
        <p:nvSpPr>
          <p:cNvPr id="10" name="Espace réservé du numéro de diapositive 9"/>
          <p:cNvSpPr>
            <a:spLocks noGrp="1"/>
          </p:cNvSpPr>
          <p:nvPr>
            <p:ph type="sldNum" sz="quarter" idx="15"/>
          </p:nvPr>
        </p:nvSpPr>
        <p:spPr/>
        <p:txBody>
          <a:bodyPr/>
          <a:lstStyle/>
          <a:p>
            <a:fld id="{02C702AE-1502-43AE-8DBA-2BCAD3408EF2}" type="slidenum">
              <a:rPr lang="fr-FR" smtClean="0"/>
              <a:pPr/>
              <a:t>‹N°›</a:t>
            </a:fld>
            <a:endParaRPr lang="fr-FR" dirty="0"/>
          </a:p>
        </p:txBody>
      </p:sp>
      <p:sp>
        <p:nvSpPr>
          <p:cNvPr id="14" name="Espace réservé du contenu 13"/>
          <p:cNvSpPr>
            <a:spLocks noGrp="1"/>
          </p:cNvSpPr>
          <p:nvPr>
            <p:ph sz="quarter" idx="17" hasCustomPrompt="1"/>
          </p:nvPr>
        </p:nvSpPr>
        <p:spPr>
          <a:xfrm>
            <a:off x="468314" y="6444808"/>
            <a:ext cx="1366837" cy="360000"/>
          </a:xfrm>
        </p:spPr>
        <p:txBody>
          <a:bodyPr anchor="ctr" anchorCtr="0">
            <a:noAutofit/>
          </a:bodyPr>
          <a:lstStyle>
            <a:lvl1pPr>
              <a:buNone/>
              <a:defRPr sz="900">
                <a:solidFill>
                  <a:schemeClr val="bg1"/>
                </a:solidFill>
              </a:defRPr>
            </a:lvl1pPr>
            <a:lvl2pPr>
              <a:buNone/>
              <a:defRPr sz="1050">
                <a:solidFill>
                  <a:schemeClr val="bg1"/>
                </a:solidFill>
              </a:defRPr>
            </a:lvl2pPr>
            <a:lvl3pPr>
              <a:buNone/>
              <a:defRPr sz="1050">
                <a:solidFill>
                  <a:schemeClr val="bg1"/>
                </a:solidFill>
              </a:defRPr>
            </a:lvl3pPr>
            <a:lvl4pPr>
              <a:buNone/>
              <a:defRPr sz="1050">
                <a:solidFill>
                  <a:schemeClr val="bg1"/>
                </a:solidFill>
              </a:defRPr>
            </a:lvl4pPr>
            <a:lvl5pPr>
              <a:buNone/>
              <a:defRPr sz="1050">
                <a:solidFill>
                  <a:schemeClr val="bg1"/>
                </a:solidFill>
              </a:defRPr>
            </a:lvl5pPr>
          </a:lstStyle>
          <a:p>
            <a:pPr lvl="0"/>
            <a:r>
              <a:rPr lang="fr-FR"/>
              <a:t>Date</a:t>
            </a:r>
          </a:p>
        </p:txBody>
      </p:sp>
      <p:sp>
        <p:nvSpPr>
          <p:cNvPr id="15" name="Espace réservé du contenu 13"/>
          <p:cNvSpPr>
            <a:spLocks noGrp="1"/>
          </p:cNvSpPr>
          <p:nvPr>
            <p:ph sz="quarter" idx="18" hasCustomPrompt="1"/>
          </p:nvPr>
        </p:nvSpPr>
        <p:spPr>
          <a:xfrm>
            <a:off x="1909020" y="6444808"/>
            <a:ext cx="4391173" cy="360000"/>
          </a:xfrm>
        </p:spPr>
        <p:txBody>
          <a:bodyPr anchor="ctr" anchorCtr="0">
            <a:noAutofit/>
          </a:bodyPr>
          <a:lstStyle>
            <a:lvl1pPr algn="ctr">
              <a:buNone/>
              <a:defRPr sz="900" baseline="0">
                <a:solidFill>
                  <a:schemeClr val="bg1"/>
                </a:solidFill>
              </a:defRPr>
            </a:lvl1pPr>
            <a:lvl2pPr>
              <a:buNone/>
              <a:defRPr sz="1050">
                <a:solidFill>
                  <a:schemeClr val="bg1"/>
                </a:solidFill>
              </a:defRPr>
            </a:lvl2pPr>
            <a:lvl3pPr>
              <a:buNone/>
              <a:defRPr sz="1050">
                <a:solidFill>
                  <a:schemeClr val="bg1"/>
                </a:solidFill>
              </a:defRPr>
            </a:lvl3pPr>
            <a:lvl4pPr>
              <a:buNone/>
              <a:defRPr sz="1050">
                <a:solidFill>
                  <a:schemeClr val="bg1"/>
                </a:solidFill>
              </a:defRPr>
            </a:lvl4pPr>
            <a:lvl5pPr>
              <a:buNone/>
              <a:defRPr sz="1050">
                <a:solidFill>
                  <a:schemeClr val="bg1"/>
                </a:solidFill>
              </a:defRPr>
            </a:lvl5pPr>
          </a:lstStyle>
          <a:p>
            <a:pPr lvl="0"/>
            <a:r>
              <a:rPr lang="fr-FR"/>
              <a:t>Event, place</a:t>
            </a:r>
          </a:p>
        </p:txBody>
      </p:sp>
    </p:spTree>
    <p:extLst>
      <p:ext uri="{BB962C8B-B14F-4D97-AF65-F5344CB8AC3E}">
        <p14:creationId xmlns:p14="http://schemas.microsoft.com/office/powerpoint/2010/main" val="2664825218"/>
      </p:ext>
    </p:extLst>
  </p:cSld>
  <p:clrMapOvr>
    <a:masterClrMapping/>
  </p:clrMapOvr>
  <p:transition>
    <p:strips dir="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2400" cap="none" baseline="0"/>
            </a:lvl1pPr>
          </a:lstStyle>
          <a:p>
            <a:r>
              <a:rPr lang="fr-FR"/>
              <a:t>Title</a:t>
            </a:r>
          </a:p>
        </p:txBody>
      </p:sp>
      <p:sp>
        <p:nvSpPr>
          <p:cNvPr id="3" name="Espace réservé du contenu 2"/>
          <p:cNvSpPr>
            <a:spLocks noGrp="1"/>
          </p:cNvSpPr>
          <p:nvPr>
            <p:ph idx="1" hasCustomPrompt="1"/>
          </p:nvPr>
        </p:nvSpPr>
        <p:spPr/>
        <p:txBody>
          <a:bodyPr/>
          <a:lstStyle>
            <a:lvl1pPr>
              <a:defRPr/>
            </a:lvl1pPr>
          </a:lstStyle>
          <a:p>
            <a:pPr lvl="0"/>
            <a:r>
              <a:rPr lang="fr-FR"/>
              <a:t>Text</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pPr/>
              <a:t>‹N°›</a:t>
            </a:fld>
            <a:endParaRPr lang="fr-F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050" b="1" baseline="0">
                <a:solidFill>
                  <a:schemeClr val="bg2"/>
                </a:solidFill>
              </a:defRPr>
            </a:lvl1pPr>
          </a:lstStyle>
          <a:p>
            <a:pPr lvl="0"/>
            <a:r>
              <a:rPr lang="fr-FR"/>
              <a:t>Title of the presentation</a:t>
            </a:r>
          </a:p>
        </p:txBody>
      </p:sp>
      <p:sp>
        <p:nvSpPr>
          <p:cNvPr id="8" name="Espace réservé du contenu 13"/>
          <p:cNvSpPr>
            <a:spLocks noGrp="1"/>
          </p:cNvSpPr>
          <p:nvPr>
            <p:ph sz="quarter" idx="17" hasCustomPrompt="1"/>
          </p:nvPr>
        </p:nvSpPr>
        <p:spPr>
          <a:xfrm>
            <a:off x="468314" y="6444808"/>
            <a:ext cx="1366837" cy="360000"/>
          </a:xfrm>
        </p:spPr>
        <p:txBody>
          <a:bodyPr anchor="ctr" anchorCtr="0">
            <a:noAutofit/>
          </a:bodyPr>
          <a:lstStyle>
            <a:lvl1pPr>
              <a:buNone/>
              <a:defRPr sz="900" baseline="0">
                <a:solidFill>
                  <a:schemeClr val="bg1"/>
                </a:solidFill>
              </a:defRPr>
            </a:lvl1pPr>
            <a:lvl2pPr>
              <a:buNone/>
              <a:defRPr sz="1050">
                <a:solidFill>
                  <a:schemeClr val="bg1"/>
                </a:solidFill>
              </a:defRPr>
            </a:lvl2pPr>
            <a:lvl3pPr>
              <a:buNone/>
              <a:defRPr sz="1050">
                <a:solidFill>
                  <a:schemeClr val="bg1"/>
                </a:solidFill>
              </a:defRPr>
            </a:lvl3pPr>
            <a:lvl4pPr>
              <a:buNone/>
              <a:defRPr sz="1050">
                <a:solidFill>
                  <a:schemeClr val="bg1"/>
                </a:solidFill>
              </a:defRPr>
            </a:lvl4pPr>
            <a:lvl5pPr>
              <a:buNone/>
              <a:defRPr sz="1050">
                <a:solidFill>
                  <a:schemeClr val="bg1"/>
                </a:solidFill>
              </a:defRPr>
            </a:lvl5pPr>
          </a:lstStyle>
          <a:p>
            <a:pPr lvl="0"/>
            <a:r>
              <a:rPr lang="fr-FR"/>
              <a:t>June 8th, 2016</a:t>
            </a:r>
          </a:p>
        </p:txBody>
      </p:sp>
      <p:sp>
        <p:nvSpPr>
          <p:cNvPr id="9" name="Espace réservé du contenu 13"/>
          <p:cNvSpPr>
            <a:spLocks noGrp="1"/>
          </p:cNvSpPr>
          <p:nvPr>
            <p:ph sz="quarter" idx="18" hasCustomPrompt="1"/>
          </p:nvPr>
        </p:nvSpPr>
        <p:spPr>
          <a:xfrm>
            <a:off x="1909020" y="6444808"/>
            <a:ext cx="4391173" cy="360000"/>
          </a:xfrm>
        </p:spPr>
        <p:txBody>
          <a:bodyPr anchor="ctr" anchorCtr="0">
            <a:noAutofit/>
          </a:bodyPr>
          <a:lstStyle>
            <a:lvl1pPr algn="ctr">
              <a:buNone/>
              <a:defRPr sz="900" baseline="0">
                <a:solidFill>
                  <a:schemeClr val="bg1"/>
                </a:solidFill>
              </a:defRPr>
            </a:lvl1pPr>
            <a:lvl2pPr>
              <a:buNone/>
              <a:defRPr sz="1050">
                <a:solidFill>
                  <a:schemeClr val="bg1"/>
                </a:solidFill>
              </a:defRPr>
            </a:lvl2pPr>
            <a:lvl3pPr>
              <a:buNone/>
              <a:defRPr sz="1050">
                <a:solidFill>
                  <a:schemeClr val="bg1"/>
                </a:solidFill>
              </a:defRPr>
            </a:lvl3pPr>
            <a:lvl4pPr>
              <a:buNone/>
              <a:defRPr sz="1050">
                <a:solidFill>
                  <a:schemeClr val="bg1"/>
                </a:solidFill>
              </a:defRPr>
            </a:lvl4pPr>
            <a:lvl5pPr>
              <a:buNone/>
              <a:defRPr sz="1050">
                <a:solidFill>
                  <a:schemeClr val="bg1"/>
                </a:solidFill>
              </a:defRPr>
            </a:lvl5pPr>
          </a:lstStyle>
          <a:p>
            <a:pPr lvl="0"/>
            <a:r>
              <a:rPr lang="fr-FR"/>
              <a:t>Presentation of the inception report, EC, Brussels</a:t>
            </a:r>
          </a:p>
        </p:txBody>
      </p:sp>
    </p:spTree>
    <p:extLst>
      <p:ext uri="{BB962C8B-B14F-4D97-AF65-F5344CB8AC3E}">
        <p14:creationId xmlns:p14="http://schemas.microsoft.com/office/powerpoint/2010/main" val="611579042"/>
      </p:ext>
    </p:extLst>
  </p:cSld>
  <p:clrMapOvr>
    <a:masterClrMapping/>
  </p:clrMapOvr>
  <p:transition>
    <p:strips dir="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ext - 2 column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2400" cap="none" baseline="0"/>
            </a:lvl1pPr>
          </a:lstStyle>
          <a:p>
            <a:r>
              <a:rPr lang="fr-FR"/>
              <a:t>Title</a:t>
            </a:r>
          </a:p>
        </p:txBody>
      </p:sp>
      <p:sp>
        <p:nvSpPr>
          <p:cNvPr id="3" name="Espace réservé du contenu 2"/>
          <p:cNvSpPr>
            <a:spLocks noGrp="1"/>
          </p:cNvSpPr>
          <p:nvPr>
            <p:ph idx="1" hasCustomPrompt="1"/>
          </p:nvPr>
        </p:nvSpPr>
        <p:spPr>
          <a:xfrm>
            <a:off x="467545" y="2276872"/>
            <a:ext cx="3960440" cy="3888432"/>
          </a:xfrm>
        </p:spPr>
        <p:txBody>
          <a:bodyPr>
            <a:normAutofit/>
          </a:bodyPr>
          <a:lstStyle>
            <a:lvl1pPr>
              <a:defRPr sz="1800"/>
            </a:lvl1pPr>
          </a:lstStyle>
          <a:p>
            <a:pPr lvl="0"/>
            <a:r>
              <a:rPr lang="fr-FR"/>
              <a:t>Text</a:t>
            </a:r>
            <a:endParaRPr lang="fr-FR" dirty="0"/>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pPr/>
              <a:t>‹N°›</a:t>
            </a:fld>
            <a:endParaRPr lang="fr-F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050" b="1" baseline="0">
                <a:solidFill>
                  <a:schemeClr val="bg2"/>
                </a:solidFill>
              </a:defRPr>
            </a:lvl1pPr>
          </a:lstStyle>
          <a:p>
            <a:pPr lvl="0"/>
            <a:r>
              <a:rPr lang="fr-FR"/>
              <a:t>Title of the presentation</a:t>
            </a:r>
          </a:p>
        </p:txBody>
      </p:sp>
      <p:sp>
        <p:nvSpPr>
          <p:cNvPr id="13" name="Espace réservé du contenu 2"/>
          <p:cNvSpPr>
            <a:spLocks noGrp="1"/>
          </p:cNvSpPr>
          <p:nvPr>
            <p:ph idx="14" hasCustomPrompt="1"/>
          </p:nvPr>
        </p:nvSpPr>
        <p:spPr>
          <a:xfrm>
            <a:off x="4716016" y="2276872"/>
            <a:ext cx="3960440" cy="3888432"/>
          </a:xfrm>
        </p:spPr>
        <p:txBody>
          <a:bodyPr>
            <a:normAutofit/>
          </a:bodyPr>
          <a:lstStyle>
            <a:lvl1pPr>
              <a:defRPr sz="1800"/>
            </a:lvl1pPr>
          </a:lstStyle>
          <a:p>
            <a:pPr lvl="0"/>
            <a:r>
              <a:rPr lang="fr-FR"/>
              <a:t>Text</a:t>
            </a:r>
            <a:endParaRPr lang="fr-FR" dirty="0"/>
          </a:p>
        </p:txBody>
      </p:sp>
      <p:sp>
        <p:nvSpPr>
          <p:cNvPr id="9" name="Espace réservé du contenu 13"/>
          <p:cNvSpPr>
            <a:spLocks noGrp="1"/>
          </p:cNvSpPr>
          <p:nvPr>
            <p:ph sz="quarter" idx="17" hasCustomPrompt="1"/>
          </p:nvPr>
        </p:nvSpPr>
        <p:spPr>
          <a:xfrm>
            <a:off x="468314" y="6444808"/>
            <a:ext cx="1366837" cy="360000"/>
          </a:xfrm>
        </p:spPr>
        <p:txBody>
          <a:bodyPr anchor="ctr" anchorCtr="0">
            <a:noAutofit/>
          </a:bodyPr>
          <a:lstStyle>
            <a:lvl1pPr>
              <a:buNone/>
              <a:defRPr sz="900">
                <a:solidFill>
                  <a:schemeClr val="bg1"/>
                </a:solidFill>
              </a:defRPr>
            </a:lvl1pPr>
            <a:lvl2pPr>
              <a:buNone/>
              <a:defRPr sz="1050">
                <a:solidFill>
                  <a:schemeClr val="bg1"/>
                </a:solidFill>
              </a:defRPr>
            </a:lvl2pPr>
            <a:lvl3pPr>
              <a:buNone/>
              <a:defRPr sz="1050">
                <a:solidFill>
                  <a:schemeClr val="bg1"/>
                </a:solidFill>
              </a:defRPr>
            </a:lvl3pPr>
            <a:lvl4pPr>
              <a:buNone/>
              <a:defRPr sz="1050">
                <a:solidFill>
                  <a:schemeClr val="bg1"/>
                </a:solidFill>
              </a:defRPr>
            </a:lvl4pPr>
            <a:lvl5pPr>
              <a:buNone/>
              <a:defRPr sz="1050">
                <a:solidFill>
                  <a:schemeClr val="bg1"/>
                </a:solidFill>
              </a:defRPr>
            </a:lvl5pPr>
          </a:lstStyle>
          <a:p>
            <a:pPr lvl="0"/>
            <a:r>
              <a:rPr lang="fr-FR"/>
              <a:t>Date</a:t>
            </a:r>
          </a:p>
        </p:txBody>
      </p:sp>
      <p:sp>
        <p:nvSpPr>
          <p:cNvPr id="10" name="Espace réservé du contenu 13"/>
          <p:cNvSpPr>
            <a:spLocks noGrp="1"/>
          </p:cNvSpPr>
          <p:nvPr>
            <p:ph sz="quarter" idx="18" hasCustomPrompt="1"/>
          </p:nvPr>
        </p:nvSpPr>
        <p:spPr>
          <a:xfrm>
            <a:off x="1909020" y="6444808"/>
            <a:ext cx="4391173" cy="360000"/>
          </a:xfrm>
        </p:spPr>
        <p:txBody>
          <a:bodyPr anchor="ctr" anchorCtr="0">
            <a:noAutofit/>
          </a:bodyPr>
          <a:lstStyle>
            <a:lvl1pPr algn="ctr">
              <a:buNone/>
              <a:defRPr sz="900" baseline="0">
                <a:solidFill>
                  <a:schemeClr val="bg1"/>
                </a:solidFill>
              </a:defRPr>
            </a:lvl1pPr>
            <a:lvl2pPr>
              <a:buNone/>
              <a:defRPr sz="1050">
                <a:solidFill>
                  <a:schemeClr val="bg1"/>
                </a:solidFill>
              </a:defRPr>
            </a:lvl2pPr>
            <a:lvl3pPr>
              <a:buNone/>
              <a:defRPr sz="1050">
                <a:solidFill>
                  <a:schemeClr val="bg1"/>
                </a:solidFill>
              </a:defRPr>
            </a:lvl3pPr>
            <a:lvl4pPr>
              <a:buNone/>
              <a:defRPr sz="1050">
                <a:solidFill>
                  <a:schemeClr val="bg1"/>
                </a:solidFill>
              </a:defRPr>
            </a:lvl4pPr>
            <a:lvl5pPr>
              <a:buNone/>
              <a:defRPr sz="1050">
                <a:solidFill>
                  <a:schemeClr val="bg1"/>
                </a:solidFill>
              </a:defRPr>
            </a:lvl5pPr>
          </a:lstStyle>
          <a:p>
            <a:pPr lvl="0"/>
            <a:r>
              <a:rPr lang="fr-FR"/>
              <a:t>Event, place</a:t>
            </a:r>
          </a:p>
        </p:txBody>
      </p:sp>
    </p:spTree>
    <p:extLst>
      <p:ext uri="{BB962C8B-B14F-4D97-AF65-F5344CB8AC3E}">
        <p14:creationId xmlns:p14="http://schemas.microsoft.com/office/powerpoint/2010/main" val="2273339880"/>
      </p:ext>
    </p:extLst>
  </p:cSld>
  <p:clrMapOvr>
    <a:masterClrMapping/>
  </p:clrMapOvr>
  <p:transition>
    <p:strips dir="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re et contenu">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4426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67544" y="3573016"/>
            <a:ext cx="8208912" cy="2016224"/>
          </a:xfrm>
        </p:spPr>
        <p:txBody>
          <a:bodyPr anchor="ctr" anchorCtr="0">
            <a:normAutofit/>
          </a:bodyPr>
          <a:lstStyle>
            <a:lvl1pPr algn="ctr">
              <a:buNone/>
              <a:defRPr sz="1575"/>
            </a:lvl1pPr>
          </a:lstStyle>
          <a:p>
            <a:pPr lvl="0"/>
            <a:r>
              <a:rPr lang="fr-FR"/>
              <a:t>Sub-title</a:t>
            </a: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788" b="1" baseline="0">
                <a:solidFill>
                  <a:schemeClr val="bg2"/>
                </a:solidFill>
              </a:defRPr>
            </a:lvl1pPr>
          </a:lstStyle>
          <a:p>
            <a:pPr lvl="0"/>
            <a:r>
              <a:rPr lang="fr-FR"/>
              <a:t>Title of the presentation</a:t>
            </a:r>
          </a:p>
        </p:txBody>
      </p:sp>
      <p:sp>
        <p:nvSpPr>
          <p:cNvPr id="8" name="Titre 7"/>
          <p:cNvSpPr>
            <a:spLocks noGrp="1"/>
          </p:cNvSpPr>
          <p:nvPr>
            <p:ph type="title" hasCustomPrompt="1"/>
          </p:nvPr>
        </p:nvSpPr>
        <p:spPr>
          <a:xfrm>
            <a:off x="467544" y="1628800"/>
            <a:ext cx="8208912" cy="1728192"/>
          </a:xfrm>
        </p:spPr>
        <p:txBody>
          <a:bodyPr/>
          <a:lstStyle>
            <a:lvl1pPr>
              <a:defRPr/>
            </a:lvl1pPr>
          </a:lstStyle>
          <a:p>
            <a:r>
              <a:rPr lang="fr-FR"/>
              <a:t>Title</a:t>
            </a:r>
          </a:p>
        </p:txBody>
      </p:sp>
      <p:sp>
        <p:nvSpPr>
          <p:cNvPr id="9" name="Espace réservé de la date 8"/>
          <p:cNvSpPr>
            <a:spLocks noGrp="1"/>
          </p:cNvSpPr>
          <p:nvPr>
            <p:ph type="dt" sz="half" idx="14"/>
          </p:nvPr>
        </p:nvSpPr>
        <p:spPr/>
        <p:txBody>
          <a:bodyPr/>
          <a:lstStyle/>
          <a:p>
            <a:r>
              <a:rPr lang="fr-FR">
                <a:solidFill>
                  <a:srgbClr val="FFFFFF"/>
                </a:solidFill>
              </a:rPr>
              <a:t>Date</a:t>
            </a:r>
          </a:p>
        </p:txBody>
      </p:sp>
      <p:sp>
        <p:nvSpPr>
          <p:cNvPr id="10" name="Espace réservé du numéro de diapositive 9"/>
          <p:cNvSpPr>
            <a:spLocks noGrp="1"/>
          </p:cNvSpPr>
          <p:nvPr>
            <p:ph type="sldNum" sz="quarter" idx="15"/>
          </p:nvPr>
        </p:nvSpPr>
        <p:spPr/>
        <p:txBody>
          <a:bodyPr/>
          <a:lstStyle/>
          <a:p>
            <a:fld id="{02C702AE-1502-43AE-8DBA-2BCAD3408EF2}" type="slidenum">
              <a:rPr lang="fr-FR" smtClean="0">
                <a:solidFill>
                  <a:srgbClr val="FFFFFF"/>
                </a:solidFill>
              </a:rPr>
              <a:pPr/>
              <a:t>‹N°›</a:t>
            </a:fld>
            <a:endParaRPr lang="fr-FR">
              <a:solidFill>
                <a:srgbClr val="FFFFFF"/>
              </a:solidFill>
            </a:endParaRPr>
          </a:p>
        </p:txBody>
      </p:sp>
      <p:sp>
        <p:nvSpPr>
          <p:cNvPr id="11" name="Espace réservé du pied de page 10"/>
          <p:cNvSpPr>
            <a:spLocks noGrp="1"/>
          </p:cNvSpPr>
          <p:nvPr>
            <p:ph type="ftr" sz="quarter" idx="16"/>
          </p:nvPr>
        </p:nvSpPr>
        <p:spPr/>
        <p:txBody>
          <a:bodyPr/>
          <a:lstStyle/>
          <a:p>
            <a:r>
              <a:rPr lang="fr-FR">
                <a:solidFill>
                  <a:srgbClr val="FFFFFF"/>
                </a:solidFill>
              </a:rPr>
              <a:t>Place</a:t>
            </a:r>
          </a:p>
        </p:txBody>
      </p:sp>
    </p:spTree>
    <p:extLst>
      <p:ext uri="{BB962C8B-B14F-4D97-AF65-F5344CB8AC3E}">
        <p14:creationId xmlns:p14="http://schemas.microsoft.com/office/powerpoint/2010/main" val="34440448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1800" cap="none" baseline="0"/>
            </a:lvl1pPr>
          </a:lstStyle>
          <a:p>
            <a:r>
              <a:rPr lang="fr-FR"/>
              <a:t>Title</a:t>
            </a:r>
          </a:p>
        </p:txBody>
      </p:sp>
      <p:sp>
        <p:nvSpPr>
          <p:cNvPr id="3" name="Espace réservé du contenu 2"/>
          <p:cNvSpPr>
            <a:spLocks noGrp="1"/>
          </p:cNvSpPr>
          <p:nvPr>
            <p:ph idx="1" hasCustomPrompt="1"/>
          </p:nvPr>
        </p:nvSpPr>
        <p:spPr/>
        <p:txBody>
          <a:bodyPr/>
          <a:lstStyle>
            <a:lvl1pPr>
              <a:defRPr/>
            </a:lvl1pPr>
          </a:lstStyle>
          <a:p>
            <a:pPr lvl="0"/>
            <a:r>
              <a:rPr lang="fr-FR"/>
              <a:t>Text</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a:solidFill>
                  <a:srgbClr val="FFFFFF"/>
                </a:solidFill>
              </a:rPr>
              <a:t>Date</a:t>
            </a:r>
          </a:p>
        </p:txBody>
      </p:sp>
      <p:sp>
        <p:nvSpPr>
          <p:cNvPr id="5" name="Espace réservé du pied de page 4"/>
          <p:cNvSpPr>
            <a:spLocks noGrp="1"/>
          </p:cNvSpPr>
          <p:nvPr>
            <p:ph type="ftr" sz="quarter" idx="11"/>
          </p:nvPr>
        </p:nvSpPr>
        <p:spPr/>
        <p:txBody>
          <a:bodyPr/>
          <a:lstStyle/>
          <a:p>
            <a:r>
              <a:rPr lang="fr-FR">
                <a:solidFill>
                  <a:srgbClr val="FFFFFF"/>
                </a:solidFill>
              </a:rPr>
              <a:t>Place</a:t>
            </a:r>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solidFill>
                  <a:srgbClr val="FFFFFF"/>
                </a:solidFill>
              </a:rPr>
              <a:pPr/>
              <a:t>‹N°›</a:t>
            </a:fld>
            <a:endParaRPr lang="fr-FR">
              <a:solidFill>
                <a:srgbClr val="FFFFFF"/>
              </a:solidFill>
            </a:endParaRP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788" b="1" baseline="0">
                <a:solidFill>
                  <a:schemeClr val="bg2"/>
                </a:solidFill>
              </a:defRPr>
            </a:lvl1pPr>
          </a:lstStyle>
          <a:p>
            <a:pPr lvl="0"/>
            <a:r>
              <a:rPr lang="fr-FR"/>
              <a:t>Title of the presentation</a:t>
            </a:r>
          </a:p>
        </p:txBody>
      </p:sp>
    </p:spTree>
    <p:extLst>
      <p:ext uri="{BB962C8B-B14F-4D97-AF65-F5344CB8AC3E}">
        <p14:creationId xmlns:p14="http://schemas.microsoft.com/office/powerpoint/2010/main" val="41145750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1800" cap="none" baseline="0"/>
            </a:lvl1pPr>
          </a:lstStyle>
          <a:p>
            <a:r>
              <a:rPr lang="fr-FR"/>
              <a:t>Title</a:t>
            </a:r>
          </a:p>
        </p:txBody>
      </p:sp>
      <p:sp>
        <p:nvSpPr>
          <p:cNvPr id="3" name="Espace réservé du contenu 2"/>
          <p:cNvSpPr>
            <a:spLocks noGrp="1"/>
          </p:cNvSpPr>
          <p:nvPr>
            <p:ph idx="1" hasCustomPrompt="1"/>
          </p:nvPr>
        </p:nvSpPr>
        <p:spPr>
          <a:xfrm>
            <a:off x="467545" y="2276872"/>
            <a:ext cx="3960440" cy="3888432"/>
          </a:xfrm>
        </p:spPr>
        <p:txBody>
          <a:bodyPr>
            <a:normAutofit/>
          </a:bodyPr>
          <a:lstStyle>
            <a:lvl1pPr>
              <a:defRPr sz="1350"/>
            </a:lvl1pPr>
          </a:lstStyle>
          <a:p>
            <a:pPr lvl="0"/>
            <a:r>
              <a:rPr lang="fr-FR"/>
              <a:t>Text</a:t>
            </a:r>
          </a:p>
        </p:txBody>
      </p:sp>
      <p:sp>
        <p:nvSpPr>
          <p:cNvPr id="4" name="Espace réservé de la date 3"/>
          <p:cNvSpPr>
            <a:spLocks noGrp="1"/>
          </p:cNvSpPr>
          <p:nvPr>
            <p:ph type="dt" sz="half" idx="10"/>
          </p:nvPr>
        </p:nvSpPr>
        <p:spPr/>
        <p:txBody>
          <a:bodyPr/>
          <a:lstStyle>
            <a:lvl1pPr>
              <a:defRPr/>
            </a:lvl1pPr>
          </a:lstStyle>
          <a:p>
            <a:r>
              <a:rPr lang="fr-FR">
                <a:solidFill>
                  <a:srgbClr val="FFFFFF"/>
                </a:solidFill>
              </a:rPr>
              <a:t>Date</a:t>
            </a:r>
          </a:p>
        </p:txBody>
      </p:sp>
      <p:sp>
        <p:nvSpPr>
          <p:cNvPr id="5" name="Espace réservé du pied de page 4"/>
          <p:cNvSpPr>
            <a:spLocks noGrp="1"/>
          </p:cNvSpPr>
          <p:nvPr>
            <p:ph type="ftr" sz="quarter" idx="11"/>
          </p:nvPr>
        </p:nvSpPr>
        <p:spPr/>
        <p:txBody>
          <a:bodyPr/>
          <a:lstStyle/>
          <a:p>
            <a:r>
              <a:rPr lang="fr-FR">
                <a:solidFill>
                  <a:srgbClr val="FFFFFF"/>
                </a:solidFill>
              </a:rPr>
              <a:t>Place</a:t>
            </a:r>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solidFill>
                  <a:srgbClr val="FFFFFF"/>
                </a:solidFill>
              </a:rPr>
              <a:pPr/>
              <a:t>‹N°›</a:t>
            </a:fld>
            <a:endParaRPr lang="fr-FR">
              <a:solidFill>
                <a:srgbClr val="FFFFFF"/>
              </a:solidFill>
            </a:endParaRP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788" b="1" baseline="0">
                <a:solidFill>
                  <a:schemeClr val="bg2"/>
                </a:solidFill>
              </a:defRPr>
            </a:lvl1pPr>
          </a:lstStyle>
          <a:p>
            <a:pPr lvl="0"/>
            <a:r>
              <a:rPr lang="fr-FR"/>
              <a:t>Title of the presentation</a:t>
            </a:r>
          </a:p>
        </p:txBody>
      </p:sp>
      <p:sp>
        <p:nvSpPr>
          <p:cNvPr id="13" name="Espace réservé du contenu 2"/>
          <p:cNvSpPr>
            <a:spLocks noGrp="1"/>
          </p:cNvSpPr>
          <p:nvPr>
            <p:ph idx="14" hasCustomPrompt="1"/>
          </p:nvPr>
        </p:nvSpPr>
        <p:spPr>
          <a:xfrm>
            <a:off x="4716016" y="2276872"/>
            <a:ext cx="3960440" cy="3888432"/>
          </a:xfrm>
        </p:spPr>
        <p:txBody>
          <a:bodyPr>
            <a:normAutofit/>
          </a:bodyPr>
          <a:lstStyle>
            <a:lvl1pPr>
              <a:defRPr sz="1350"/>
            </a:lvl1pPr>
          </a:lstStyle>
          <a:p>
            <a:pPr lvl="0"/>
            <a:r>
              <a:rPr lang="fr-FR"/>
              <a:t>Text</a:t>
            </a:r>
          </a:p>
        </p:txBody>
      </p:sp>
    </p:spTree>
    <p:extLst>
      <p:ext uri="{BB962C8B-B14F-4D97-AF65-F5344CB8AC3E}">
        <p14:creationId xmlns:p14="http://schemas.microsoft.com/office/powerpoint/2010/main" val="1755316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9107CD6-9261-EC4B-9D5F-570A147072AF}"/>
              </a:ext>
            </a:extLst>
          </p:cNvPr>
          <p:cNvSpPr>
            <a:spLocks noGrp="1"/>
          </p:cNvSpPr>
          <p:nvPr>
            <p:ph type="dt" sz="half" idx="2"/>
          </p:nvPr>
        </p:nvSpPr>
        <p:spPr>
          <a:xfrm>
            <a:off x="2689200" y="6356353"/>
            <a:ext cx="2057400" cy="365125"/>
          </a:xfrm>
          <a:prstGeom prst="rect">
            <a:avLst/>
          </a:prstGeom>
        </p:spPr>
        <p:txBody>
          <a:bodyPr/>
          <a:lstStyle>
            <a:lvl1pPr>
              <a:defRPr i="1">
                <a:solidFill>
                  <a:schemeClr val="accent3"/>
                </a:solidFill>
              </a:defRPr>
            </a:lvl1pPr>
          </a:lstStyle>
          <a:p>
            <a:fld id="{2D60905F-31D9-794A-A8E9-D8F066E0B96E}" type="datetime3">
              <a:rPr lang="en-US" smtClean="0"/>
              <a:pPr/>
              <a:t>15 February 2023</a:t>
            </a:fld>
            <a:endParaRPr lang="en-US" dirty="0"/>
          </a:p>
        </p:txBody>
      </p:sp>
      <p:sp>
        <p:nvSpPr>
          <p:cNvPr id="6" name="Slide Number Placeholder 6">
            <a:extLst>
              <a:ext uri="{FF2B5EF4-FFF2-40B4-BE49-F238E27FC236}">
                <a16:creationId xmlns:a16="http://schemas.microsoft.com/office/drawing/2014/main" id="{56F10329-2223-2749-902D-CADDEC515C16}"/>
              </a:ext>
            </a:extLst>
          </p:cNvPr>
          <p:cNvSpPr>
            <a:spLocks noGrp="1"/>
          </p:cNvSpPr>
          <p:nvPr>
            <p:ph type="sldNum" sz="quarter" idx="4"/>
          </p:nvPr>
        </p:nvSpPr>
        <p:spPr>
          <a:xfrm>
            <a:off x="6893625" y="6356353"/>
            <a:ext cx="2057400" cy="365125"/>
          </a:xfrm>
          <a:prstGeom prst="rect">
            <a:avLst/>
          </a:prstGeom>
        </p:spPr>
        <p:txBody>
          <a:bodyPr/>
          <a:lstStyle>
            <a:lvl1pPr algn="r">
              <a:defRPr i="1">
                <a:solidFill>
                  <a:schemeClr val="accent3"/>
                </a:solidFill>
              </a:defRPr>
            </a:lvl1pPr>
          </a:lstStyle>
          <a:p>
            <a:fld id="{E0E0A139-A4E5-C446-A555-4F0C550F4A4C}" type="slidenum">
              <a:rPr lang="en-US" smtClean="0"/>
              <a:pPr/>
              <a:t>‹N°›</a:t>
            </a:fld>
            <a:endParaRPr lang="en-US"/>
          </a:p>
        </p:txBody>
      </p:sp>
    </p:spTree>
    <p:extLst>
      <p:ext uri="{BB962C8B-B14F-4D97-AF65-F5344CB8AC3E}">
        <p14:creationId xmlns:p14="http://schemas.microsoft.com/office/powerpoint/2010/main" val="23059971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90975"/>
      </p:ext>
    </p:extLst>
  </p:cSld>
  <p:clrMapOvr>
    <a:masterClrMapping/>
  </p:clrMapOvr>
  <p:transition>
    <p:strips dir="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Espace réservé du titre 1"/>
          <p:cNvSpPr>
            <a:spLocks noGrp="1"/>
          </p:cNvSpPr>
          <p:nvPr>
            <p:ph type="title" hasCustomPrompt="1"/>
          </p:nvPr>
        </p:nvSpPr>
        <p:spPr>
          <a:xfrm>
            <a:off x="4572000" y="2852936"/>
            <a:ext cx="4320480" cy="1656184"/>
          </a:xfrm>
          <a:prstGeom prst="rect">
            <a:avLst/>
          </a:prstGeom>
        </p:spPr>
        <p:txBody>
          <a:bodyPr vert="horz" lIns="91440" tIns="45720" rIns="91440" bIns="45720" rtlCol="0" anchor="ctr">
            <a:normAutofit/>
          </a:bodyPr>
          <a:lstStyle>
            <a:lvl1pPr>
              <a:defRPr cap="none" baseline="0"/>
            </a:lvl1pPr>
          </a:lstStyle>
          <a:p>
            <a:r>
              <a:rPr lang="fr-FR"/>
              <a:t>Title</a:t>
            </a:r>
          </a:p>
        </p:txBody>
      </p:sp>
      <p:sp>
        <p:nvSpPr>
          <p:cNvPr id="8" name="Espace réservé du texte 2"/>
          <p:cNvSpPr>
            <a:spLocks noGrp="1"/>
          </p:cNvSpPr>
          <p:nvPr>
            <p:ph idx="1" hasCustomPrompt="1"/>
          </p:nvPr>
        </p:nvSpPr>
        <p:spPr>
          <a:xfrm>
            <a:off x="4572000" y="4797152"/>
            <a:ext cx="4320480" cy="936104"/>
          </a:xfrm>
          <a:prstGeom prst="rect">
            <a:avLst/>
          </a:prstGeom>
        </p:spPr>
        <p:txBody>
          <a:bodyPr vert="horz" lIns="91440" tIns="45720" rIns="91440" bIns="45720" rtlCol="0" anchor="ctr" anchorCtr="0">
            <a:normAutofit/>
          </a:bodyPr>
          <a:lstStyle>
            <a:lvl1pPr>
              <a:defRPr cap="none" baseline="0"/>
            </a:lvl1pPr>
          </a:lstStyle>
          <a:p>
            <a:pPr lvl="0"/>
            <a:r>
              <a:rPr lang="fr-FR"/>
              <a:t>Presenter, authors</a:t>
            </a:r>
          </a:p>
        </p:txBody>
      </p:sp>
      <p:sp>
        <p:nvSpPr>
          <p:cNvPr id="6" name="Espace réservé du contenu 5"/>
          <p:cNvSpPr>
            <a:spLocks noGrp="1"/>
          </p:cNvSpPr>
          <p:nvPr>
            <p:ph sz="quarter" idx="10" hasCustomPrompt="1"/>
          </p:nvPr>
        </p:nvSpPr>
        <p:spPr>
          <a:xfrm>
            <a:off x="4572000" y="6022110"/>
            <a:ext cx="4320480" cy="503237"/>
          </a:xfrm>
        </p:spPr>
        <p:txBody>
          <a:bodyPr anchor="ctr" anchorCtr="0">
            <a:normAutofit/>
          </a:bodyPr>
          <a:lstStyle>
            <a:lvl1pPr>
              <a:defRPr sz="1013" b="1">
                <a:solidFill>
                  <a:schemeClr val="tx1"/>
                </a:solidFill>
              </a:defRPr>
            </a:lvl1pPr>
          </a:lstStyle>
          <a:p>
            <a:pPr lvl="0"/>
            <a:r>
              <a:rPr lang="fr-FR"/>
              <a:t>Date, Place</a:t>
            </a:r>
          </a:p>
        </p:txBody>
      </p:sp>
    </p:spTree>
    <p:extLst>
      <p:ext uri="{BB962C8B-B14F-4D97-AF65-F5344CB8AC3E}">
        <p14:creationId xmlns:p14="http://schemas.microsoft.com/office/powerpoint/2010/main" val="33258968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itre et contenu">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98807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384995"/>
      </p:ext>
    </p:extLst>
  </p:cSld>
  <p:clrMapOvr>
    <a:masterClrMapping/>
  </p:clrMapOvr>
  <p:transition>
    <p:strips dir="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1800" cap="none" baseline="0"/>
            </a:lvl1pPr>
          </a:lstStyle>
          <a:p>
            <a:r>
              <a:rPr lang="fr-FR"/>
              <a:t>Title</a:t>
            </a:r>
          </a:p>
        </p:txBody>
      </p:sp>
      <p:sp>
        <p:nvSpPr>
          <p:cNvPr id="3" name="Espace réservé du contenu 2"/>
          <p:cNvSpPr>
            <a:spLocks noGrp="1"/>
          </p:cNvSpPr>
          <p:nvPr>
            <p:ph idx="1" hasCustomPrompt="1"/>
          </p:nvPr>
        </p:nvSpPr>
        <p:spPr/>
        <p:txBody>
          <a:bodyPr/>
          <a:lstStyle>
            <a:lvl1pPr>
              <a:defRPr/>
            </a:lvl1pPr>
          </a:lstStyle>
          <a:p>
            <a:pPr lvl="0"/>
            <a:r>
              <a:rPr lang="fr-FR"/>
              <a:t>Text</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1" y="6453338"/>
            <a:ext cx="1378496" cy="365125"/>
          </a:xfrm>
          <a:prstGeom prst="rect">
            <a:avLst/>
          </a:prstGeom>
        </p:spPr>
        <p:txBody>
          <a:bodyPr/>
          <a:lstStyle>
            <a:lvl1pPr>
              <a:defRPr/>
            </a:lvl1pPr>
          </a:lstStyle>
          <a:p>
            <a:r>
              <a:rPr lang="fr-FR">
                <a:solidFill>
                  <a:srgbClr val="FFFFFF"/>
                </a:solidFill>
              </a:rPr>
              <a:t>Date</a:t>
            </a:r>
          </a:p>
        </p:txBody>
      </p:sp>
      <p:sp>
        <p:nvSpPr>
          <p:cNvPr id="5" name="Espace réservé du pied de page 4"/>
          <p:cNvSpPr>
            <a:spLocks noGrp="1"/>
          </p:cNvSpPr>
          <p:nvPr>
            <p:ph type="ftr" sz="quarter" idx="11"/>
          </p:nvPr>
        </p:nvSpPr>
        <p:spPr>
          <a:xfrm>
            <a:off x="1835697" y="6453338"/>
            <a:ext cx="4392488" cy="365125"/>
          </a:xfrm>
          <a:prstGeom prst="rect">
            <a:avLst/>
          </a:prstGeom>
        </p:spPr>
        <p:txBody>
          <a:bodyPr/>
          <a:lstStyle/>
          <a:p>
            <a:r>
              <a:rPr lang="fr-FR">
                <a:solidFill>
                  <a:srgbClr val="FFFFFF"/>
                </a:solidFill>
              </a:rPr>
              <a:t>Place</a:t>
            </a:r>
          </a:p>
        </p:txBody>
      </p:sp>
      <p:sp>
        <p:nvSpPr>
          <p:cNvPr id="6" name="Espace réservé du numéro de diapositive 5"/>
          <p:cNvSpPr>
            <a:spLocks noGrp="1"/>
          </p:cNvSpPr>
          <p:nvPr>
            <p:ph type="sldNum" sz="quarter" idx="12"/>
          </p:nvPr>
        </p:nvSpPr>
        <p:spPr>
          <a:xfrm>
            <a:off x="8388424" y="6453338"/>
            <a:ext cx="621432" cy="365125"/>
          </a:xfrm>
          <a:prstGeom prst="rect">
            <a:avLst/>
          </a:prstGeom>
        </p:spPr>
        <p:txBody>
          <a:bodyPr/>
          <a:lstStyle/>
          <a:p>
            <a:fld id="{02C702AE-1502-43AE-8DBA-2BCAD3408EF2}" type="slidenum">
              <a:rPr lang="fr-FR" smtClean="0">
                <a:solidFill>
                  <a:srgbClr val="FFFFFF"/>
                </a:solidFill>
              </a:rPr>
              <a:pPr/>
              <a:t>‹N°›</a:t>
            </a:fld>
            <a:endParaRPr lang="fr-FR">
              <a:solidFill>
                <a:srgbClr val="FFFFFF"/>
              </a:solidFill>
            </a:endParaRP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788" b="1" baseline="0">
                <a:solidFill>
                  <a:schemeClr val="bg2"/>
                </a:solidFill>
              </a:defRPr>
            </a:lvl1pPr>
          </a:lstStyle>
          <a:p>
            <a:pPr lvl="0"/>
            <a:r>
              <a:rPr lang="fr-FR"/>
              <a:t>Title of the presentation</a:t>
            </a:r>
          </a:p>
        </p:txBody>
      </p:sp>
    </p:spTree>
    <p:extLst>
      <p:ext uri="{BB962C8B-B14F-4D97-AF65-F5344CB8AC3E}">
        <p14:creationId xmlns:p14="http://schemas.microsoft.com/office/powerpoint/2010/main" val="27950305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6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1800" cap="none" baseline="0"/>
            </a:lvl1pPr>
          </a:lstStyle>
          <a:p>
            <a:r>
              <a:rPr lang="fr-FR"/>
              <a:t>Title</a:t>
            </a:r>
          </a:p>
        </p:txBody>
      </p:sp>
      <p:sp>
        <p:nvSpPr>
          <p:cNvPr id="3" name="Espace réservé du contenu 2"/>
          <p:cNvSpPr>
            <a:spLocks noGrp="1"/>
          </p:cNvSpPr>
          <p:nvPr>
            <p:ph idx="1" hasCustomPrompt="1"/>
          </p:nvPr>
        </p:nvSpPr>
        <p:spPr>
          <a:xfrm>
            <a:off x="467545" y="2276872"/>
            <a:ext cx="3960440" cy="3888432"/>
          </a:xfrm>
        </p:spPr>
        <p:txBody>
          <a:bodyPr>
            <a:normAutofit/>
          </a:bodyPr>
          <a:lstStyle>
            <a:lvl1pPr>
              <a:defRPr sz="1350"/>
            </a:lvl1pPr>
          </a:lstStyle>
          <a:p>
            <a:pPr lvl="0"/>
            <a:r>
              <a:rPr lang="fr-FR"/>
              <a:t>Text</a:t>
            </a:r>
          </a:p>
        </p:txBody>
      </p:sp>
      <p:sp>
        <p:nvSpPr>
          <p:cNvPr id="4" name="Espace réservé de la date 3"/>
          <p:cNvSpPr>
            <a:spLocks noGrp="1"/>
          </p:cNvSpPr>
          <p:nvPr>
            <p:ph type="dt" sz="half" idx="10"/>
          </p:nvPr>
        </p:nvSpPr>
        <p:spPr>
          <a:xfrm>
            <a:off x="457201" y="6453338"/>
            <a:ext cx="1378496" cy="365125"/>
          </a:xfrm>
          <a:prstGeom prst="rect">
            <a:avLst/>
          </a:prstGeom>
        </p:spPr>
        <p:txBody>
          <a:bodyPr/>
          <a:lstStyle>
            <a:lvl1pPr>
              <a:defRPr/>
            </a:lvl1pPr>
          </a:lstStyle>
          <a:p>
            <a:r>
              <a:rPr lang="fr-FR">
                <a:solidFill>
                  <a:srgbClr val="FFFFFF"/>
                </a:solidFill>
              </a:rPr>
              <a:t>Date</a:t>
            </a:r>
          </a:p>
        </p:txBody>
      </p:sp>
      <p:sp>
        <p:nvSpPr>
          <p:cNvPr id="5" name="Espace réservé du pied de page 4"/>
          <p:cNvSpPr>
            <a:spLocks noGrp="1"/>
          </p:cNvSpPr>
          <p:nvPr>
            <p:ph type="ftr" sz="quarter" idx="11"/>
          </p:nvPr>
        </p:nvSpPr>
        <p:spPr>
          <a:xfrm>
            <a:off x="1835697" y="6453338"/>
            <a:ext cx="4392488" cy="365125"/>
          </a:xfrm>
          <a:prstGeom prst="rect">
            <a:avLst/>
          </a:prstGeom>
        </p:spPr>
        <p:txBody>
          <a:bodyPr/>
          <a:lstStyle/>
          <a:p>
            <a:r>
              <a:rPr lang="fr-FR">
                <a:solidFill>
                  <a:srgbClr val="FFFFFF"/>
                </a:solidFill>
              </a:rPr>
              <a:t>Place</a:t>
            </a:r>
          </a:p>
        </p:txBody>
      </p:sp>
      <p:sp>
        <p:nvSpPr>
          <p:cNvPr id="6" name="Espace réservé du numéro de diapositive 5"/>
          <p:cNvSpPr>
            <a:spLocks noGrp="1"/>
          </p:cNvSpPr>
          <p:nvPr>
            <p:ph type="sldNum" sz="quarter" idx="12"/>
          </p:nvPr>
        </p:nvSpPr>
        <p:spPr>
          <a:xfrm>
            <a:off x="8388424" y="6453338"/>
            <a:ext cx="621432" cy="365125"/>
          </a:xfrm>
          <a:prstGeom prst="rect">
            <a:avLst/>
          </a:prstGeom>
        </p:spPr>
        <p:txBody>
          <a:bodyPr/>
          <a:lstStyle/>
          <a:p>
            <a:fld id="{02C702AE-1502-43AE-8DBA-2BCAD3408EF2}" type="slidenum">
              <a:rPr lang="fr-FR" smtClean="0">
                <a:solidFill>
                  <a:srgbClr val="FFFFFF"/>
                </a:solidFill>
              </a:rPr>
              <a:pPr/>
              <a:t>‹N°›</a:t>
            </a:fld>
            <a:endParaRPr lang="fr-FR">
              <a:solidFill>
                <a:srgbClr val="FFFFFF"/>
              </a:solidFill>
            </a:endParaRP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788" b="1" baseline="0">
                <a:solidFill>
                  <a:schemeClr val="bg2"/>
                </a:solidFill>
              </a:defRPr>
            </a:lvl1pPr>
          </a:lstStyle>
          <a:p>
            <a:pPr lvl="0"/>
            <a:r>
              <a:rPr lang="fr-FR"/>
              <a:t>Title of the presentation</a:t>
            </a:r>
          </a:p>
        </p:txBody>
      </p:sp>
      <p:sp>
        <p:nvSpPr>
          <p:cNvPr id="13" name="Espace réservé du contenu 2"/>
          <p:cNvSpPr>
            <a:spLocks noGrp="1"/>
          </p:cNvSpPr>
          <p:nvPr>
            <p:ph idx="14" hasCustomPrompt="1"/>
          </p:nvPr>
        </p:nvSpPr>
        <p:spPr>
          <a:xfrm>
            <a:off x="4716016" y="2276872"/>
            <a:ext cx="3960440" cy="3888432"/>
          </a:xfrm>
        </p:spPr>
        <p:txBody>
          <a:bodyPr>
            <a:normAutofit/>
          </a:bodyPr>
          <a:lstStyle>
            <a:lvl1pPr>
              <a:defRPr sz="1350"/>
            </a:lvl1pPr>
          </a:lstStyle>
          <a:p>
            <a:pPr lvl="0"/>
            <a:r>
              <a:rPr lang="fr-FR"/>
              <a:t>Text</a:t>
            </a:r>
          </a:p>
        </p:txBody>
      </p:sp>
    </p:spTree>
    <p:extLst>
      <p:ext uri="{BB962C8B-B14F-4D97-AF65-F5344CB8AC3E}">
        <p14:creationId xmlns:p14="http://schemas.microsoft.com/office/powerpoint/2010/main" val="22865237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1350" cap="none" baseline="0"/>
            </a:lvl1pPr>
          </a:lstStyle>
          <a:p>
            <a:r>
              <a:rPr lang="fr-FR"/>
              <a:t>Title</a:t>
            </a:r>
          </a:p>
        </p:txBody>
      </p:sp>
      <p:sp>
        <p:nvSpPr>
          <p:cNvPr id="3" name="Espace réservé du contenu 2"/>
          <p:cNvSpPr>
            <a:spLocks noGrp="1"/>
          </p:cNvSpPr>
          <p:nvPr>
            <p:ph idx="1" hasCustomPrompt="1"/>
          </p:nvPr>
        </p:nvSpPr>
        <p:spPr/>
        <p:txBody>
          <a:bodyPr/>
          <a:lstStyle>
            <a:lvl1pPr>
              <a:defRPr/>
            </a:lvl1pPr>
          </a:lstStyle>
          <a:p>
            <a:pPr lvl="0"/>
            <a:r>
              <a:rPr lang="fr-FR"/>
              <a:t>Text</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solidFill>
                  <a:srgbClr val="FFFFFF"/>
                </a:solidFill>
              </a:rPr>
              <a:pPr/>
              <a:t>‹N°›</a:t>
            </a:fld>
            <a:endParaRPr lang="fr-FR">
              <a:solidFill>
                <a:srgbClr val="FFFFFF"/>
              </a:solidFill>
            </a:endParaRP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591" b="1" baseline="0">
                <a:solidFill>
                  <a:schemeClr val="bg2"/>
                </a:solidFill>
              </a:defRPr>
            </a:lvl1pPr>
          </a:lstStyle>
          <a:p>
            <a:pPr lvl="0"/>
            <a:r>
              <a:rPr lang="fr-FR"/>
              <a:t>Title of the presentation</a:t>
            </a:r>
          </a:p>
        </p:txBody>
      </p:sp>
      <p:sp>
        <p:nvSpPr>
          <p:cNvPr id="8" name="Espace réservé du contenu 13"/>
          <p:cNvSpPr>
            <a:spLocks noGrp="1"/>
          </p:cNvSpPr>
          <p:nvPr>
            <p:ph sz="quarter" idx="17" hasCustomPrompt="1"/>
          </p:nvPr>
        </p:nvSpPr>
        <p:spPr>
          <a:xfrm>
            <a:off x="468320" y="6444808"/>
            <a:ext cx="1366837" cy="360000"/>
          </a:xfrm>
        </p:spPr>
        <p:txBody>
          <a:bodyPr anchor="ctr" anchorCtr="0">
            <a:noAutofit/>
          </a:bodyPr>
          <a:lstStyle>
            <a:lvl1pPr>
              <a:buNone/>
              <a:defRPr sz="506">
                <a:solidFill>
                  <a:schemeClr val="bg1"/>
                </a:solidFill>
              </a:defRPr>
            </a:lvl1pPr>
            <a:lvl2pPr>
              <a:buNone/>
              <a:defRPr sz="591">
                <a:solidFill>
                  <a:schemeClr val="bg1"/>
                </a:solidFill>
              </a:defRPr>
            </a:lvl2pPr>
            <a:lvl3pPr>
              <a:buNone/>
              <a:defRPr sz="591">
                <a:solidFill>
                  <a:schemeClr val="bg1"/>
                </a:solidFill>
              </a:defRPr>
            </a:lvl3pPr>
            <a:lvl4pPr>
              <a:buNone/>
              <a:defRPr sz="591">
                <a:solidFill>
                  <a:schemeClr val="bg1"/>
                </a:solidFill>
              </a:defRPr>
            </a:lvl4pPr>
            <a:lvl5pPr>
              <a:buNone/>
              <a:defRPr sz="591">
                <a:solidFill>
                  <a:schemeClr val="bg1"/>
                </a:solidFill>
              </a:defRPr>
            </a:lvl5pPr>
          </a:lstStyle>
          <a:p>
            <a:pPr lvl="0"/>
            <a:r>
              <a:rPr lang="fr-FR"/>
              <a:t>Date</a:t>
            </a:r>
          </a:p>
        </p:txBody>
      </p:sp>
      <p:sp>
        <p:nvSpPr>
          <p:cNvPr id="9" name="Espace réservé du contenu 13"/>
          <p:cNvSpPr>
            <a:spLocks noGrp="1"/>
          </p:cNvSpPr>
          <p:nvPr>
            <p:ph sz="quarter" idx="18" hasCustomPrompt="1"/>
          </p:nvPr>
        </p:nvSpPr>
        <p:spPr>
          <a:xfrm>
            <a:off x="1909034" y="6444808"/>
            <a:ext cx="4391173" cy="360000"/>
          </a:xfrm>
        </p:spPr>
        <p:txBody>
          <a:bodyPr anchor="ctr" anchorCtr="0">
            <a:noAutofit/>
          </a:bodyPr>
          <a:lstStyle>
            <a:lvl1pPr algn="ctr">
              <a:buNone/>
              <a:defRPr sz="506" baseline="0">
                <a:solidFill>
                  <a:schemeClr val="bg1"/>
                </a:solidFill>
              </a:defRPr>
            </a:lvl1pPr>
            <a:lvl2pPr>
              <a:buNone/>
              <a:defRPr sz="591">
                <a:solidFill>
                  <a:schemeClr val="bg1"/>
                </a:solidFill>
              </a:defRPr>
            </a:lvl2pPr>
            <a:lvl3pPr>
              <a:buNone/>
              <a:defRPr sz="591">
                <a:solidFill>
                  <a:schemeClr val="bg1"/>
                </a:solidFill>
              </a:defRPr>
            </a:lvl3pPr>
            <a:lvl4pPr>
              <a:buNone/>
              <a:defRPr sz="591">
                <a:solidFill>
                  <a:schemeClr val="bg1"/>
                </a:solidFill>
              </a:defRPr>
            </a:lvl4pPr>
            <a:lvl5pPr>
              <a:buNone/>
              <a:defRPr sz="591">
                <a:solidFill>
                  <a:schemeClr val="bg1"/>
                </a:solidFill>
              </a:defRPr>
            </a:lvl5pPr>
          </a:lstStyle>
          <a:p>
            <a:pPr lvl="0"/>
            <a:r>
              <a:rPr lang="fr-FR"/>
              <a:t>Event, place</a:t>
            </a:r>
          </a:p>
        </p:txBody>
      </p:sp>
    </p:spTree>
    <p:extLst>
      <p:ext uri="{BB962C8B-B14F-4D97-AF65-F5344CB8AC3E}">
        <p14:creationId xmlns:p14="http://schemas.microsoft.com/office/powerpoint/2010/main" val="3305347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513D1-5250-4348-AC92-6B2D145570AB}"/>
              </a:ext>
            </a:extLst>
          </p:cNvPr>
          <p:cNvSpPr>
            <a:spLocks noGrp="1"/>
          </p:cNvSpPr>
          <p:nvPr>
            <p:ph type="ctrTitle"/>
          </p:nvPr>
        </p:nvSpPr>
        <p:spPr>
          <a:xfrm>
            <a:off x="2689200" y="1122363"/>
            <a:ext cx="6261825"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2F133352-86B9-4D44-898A-F708EC0DFF4E}"/>
              </a:ext>
            </a:extLst>
          </p:cNvPr>
          <p:cNvSpPr>
            <a:spLocks noGrp="1"/>
          </p:cNvSpPr>
          <p:nvPr>
            <p:ph type="subTitle" idx="1"/>
          </p:nvPr>
        </p:nvSpPr>
        <p:spPr>
          <a:xfrm>
            <a:off x="2689201" y="3602038"/>
            <a:ext cx="6261826" cy="1655762"/>
          </a:xfrm>
        </p:spPr>
        <p:txBody>
          <a:bodyPr/>
          <a:lstStyle>
            <a:lvl1pPr marL="0" indent="0" algn="l">
              <a:buNone/>
              <a:defRPr sz="24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5" name="Date Placeholder 3">
            <a:extLst>
              <a:ext uri="{FF2B5EF4-FFF2-40B4-BE49-F238E27FC236}">
                <a16:creationId xmlns:a16="http://schemas.microsoft.com/office/drawing/2014/main" id="{90B19827-F61E-1E48-B85B-2ABDC6B1E1A6}"/>
              </a:ext>
            </a:extLst>
          </p:cNvPr>
          <p:cNvSpPr>
            <a:spLocks noGrp="1"/>
          </p:cNvSpPr>
          <p:nvPr>
            <p:ph type="dt" sz="half" idx="2"/>
          </p:nvPr>
        </p:nvSpPr>
        <p:spPr>
          <a:xfrm>
            <a:off x="2689200" y="6356353"/>
            <a:ext cx="2044557" cy="365125"/>
          </a:xfrm>
          <a:prstGeom prst="rect">
            <a:avLst/>
          </a:prstGeom>
        </p:spPr>
        <p:txBody>
          <a:bodyPr/>
          <a:lstStyle>
            <a:lvl1pPr>
              <a:defRPr i="1">
                <a:solidFill>
                  <a:schemeClr val="accent3"/>
                </a:solidFill>
              </a:defRPr>
            </a:lvl1pPr>
          </a:lstStyle>
          <a:p>
            <a:fld id="{2D60905F-31D9-794A-A8E9-D8F066E0B96E}" type="datetime3">
              <a:rPr lang="en-US" smtClean="0"/>
              <a:pPr/>
              <a:t>15 February 2023</a:t>
            </a:fld>
            <a:endParaRPr lang="en-US" dirty="0"/>
          </a:p>
        </p:txBody>
      </p:sp>
      <p:sp>
        <p:nvSpPr>
          <p:cNvPr id="6" name="Slide Number Placeholder 6">
            <a:extLst>
              <a:ext uri="{FF2B5EF4-FFF2-40B4-BE49-F238E27FC236}">
                <a16:creationId xmlns:a16="http://schemas.microsoft.com/office/drawing/2014/main" id="{B4154B13-DA74-8A41-B0AC-B68A42004D27}"/>
              </a:ext>
            </a:extLst>
          </p:cNvPr>
          <p:cNvSpPr>
            <a:spLocks noGrp="1"/>
          </p:cNvSpPr>
          <p:nvPr>
            <p:ph type="sldNum" sz="quarter" idx="4"/>
          </p:nvPr>
        </p:nvSpPr>
        <p:spPr>
          <a:xfrm>
            <a:off x="6893625" y="6356353"/>
            <a:ext cx="2057400" cy="365125"/>
          </a:xfrm>
          <a:prstGeom prst="rect">
            <a:avLst/>
          </a:prstGeom>
        </p:spPr>
        <p:txBody>
          <a:bodyPr/>
          <a:lstStyle>
            <a:lvl1pPr algn="r">
              <a:defRPr i="1">
                <a:solidFill>
                  <a:schemeClr val="accent3"/>
                </a:solidFill>
              </a:defRPr>
            </a:lvl1pPr>
          </a:lstStyle>
          <a:p>
            <a:fld id="{E0E0A139-A4E5-C446-A555-4F0C550F4A4C}" type="slidenum">
              <a:rPr lang="en-US" smtClean="0"/>
              <a:pPr/>
              <a:t>‹N°›</a:t>
            </a:fld>
            <a:endParaRPr lang="en-US"/>
          </a:p>
        </p:txBody>
      </p:sp>
    </p:spTree>
    <p:extLst>
      <p:ext uri="{BB962C8B-B14F-4D97-AF65-F5344CB8AC3E}">
        <p14:creationId xmlns:p14="http://schemas.microsoft.com/office/powerpoint/2010/main" val="299093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5236F-EF7D-0E4C-B56A-E65E9B97349A}"/>
              </a:ext>
            </a:extLst>
          </p:cNvPr>
          <p:cNvSpPr>
            <a:spLocks noGrp="1"/>
          </p:cNvSpPr>
          <p:nvPr>
            <p:ph type="title"/>
          </p:nvPr>
        </p:nvSpPr>
        <p:spPr>
          <a:xfrm>
            <a:off x="2689199" y="247828"/>
            <a:ext cx="6261825" cy="14428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A0F0B86-6219-FA4E-9B36-661D6B136637}"/>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0E178DFE-C4CF-8649-823D-2F4BC560F8E0}"/>
              </a:ext>
            </a:extLst>
          </p:cNvPr>
          <p:cNvSpPr>
            <a:spLocks noGrp="1"/>
          </p:cNvSpPr>
          <p:nvPr>
            <p:ph type="dt" sz="half" idx="2"/>
          </p:nvPr>
        </p:nvSpPr>
        <p:spPr>
          <a:xfrm>
            <a:off x="2689199" y="6356353"/>
            <a:ext cx="2057400" cy="365125"/>
          </a:xfrm>
          <a:prstGeom prst="rect">
            <a:avLst/>
          </a:prstGeom>
        </p:spPr>
        <p:txBody>
          <a:bodyPr/>
          <a:lstStyle>
            <a:lvl1pPr>
              <a:defRPr i="1">
                <a:solidFill>
                  <a:schemeClr val="accent3"/>
                </a:solidFill>
              </a:defRPr>
            </a:lvl1pPr>
          </a:lstStyle>
          <a:p>
            <a:fld id="{2D60905F-31D9-794A-A8E9-D8F066E0B96E}" type="datetime3">
              <a:rPr lang="en-US" smtClean="0"/>
              <a:pPr/>
              <a:t>15 February 2023</a:t>
            </a:fld>
            <a:endParaRPr lang="en-US" dirty="0"/>
          </a:p>
        </p:txBody>
      </p:sp>
      <p:sp>
        <p:nvSpPr>
          <p:cNvPr id="8" name="Slide Number Placeholder 6">
            <a:extLst>
              <a:ext uri="{FF2B5EF4-FFF2-40B4-BE49-F238E27FC236}">
                <a16:creationId xmlns:a16="http://schemas.microsoft.com/office/drawing/2014/main" id="{5BD00216-8A58-574A-B455-5FF7296BA39B}"/>
              </a:ext>
            </a:extLst>
          </p:cNvPr>
          <p:cNvSpPr>
            <a:spLocks noGrp="1"/>
          </p:cNvSpPr>
          <p:nvPr>
            <p:ph type="sldNum" sz="quarter" idx="4"/>
          </p:nvPr>
        </p:nvSpPr>
        <p:spPr>
          <a:xfrm>
            <a:off x="6893625" y="6356353"/>
            <a:ext cx="2057400" cy="365125"/>
          </a:xfrm>
          <a:prstGeom prst="rect">
            <a:avLst/>
          </a:prstGeom>
        </p:spPr>
        <p:txBody>
          <a:bodyPr/>
          <a:lstStyle>
            <a:lvl1pPr algn="r">
              <a:defRPr i="1">
                <a:solidFill>
                  <a:schemeClr val="accent3"/>
                </a:solidFill>
              </a:defRPr>
            </a:lvl1pPr>
          </a:lstStyle>
          <a:p>
            <a:fld id="{E0E0A139-A4E5-C446-A555-4F0C550F4A4C}" type="slidenum">
              <a:rPr lang="en-US" smtClean="0"/>
              <a:pPr/>
              <a:t>‹N°›</a:t>
            </a:fld>
            <a:endParaRPr lang="en-US"/>
          </a:p>
        </p:txBody>
      </p:sp>
    </p:spTree>
    <p:extLst>
      <p:ext uri="{BB962C8B-B14F-4D97-AF65-F5344CB8AC3E}">
        <p14:creationId xmlns:p14="http://schemas.microsoft.com/office/powerpoint/2010/main" val="3922025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AB8E7-2A83-1540-917B-E72C6ECEC744}"/>
              </a:ext>
            </a:extLst>
          </p:cNvPr>
          <p:cNvSpPr>
            <a:spLocks noGrp="1"/>
          </p:cNvSpPr>
          <p:nvPr>
            <p:ph type="title"/>
          </p:nvPr>
        </p:nvSpPr>
        <p:spPr/>
        <p:txBody>
          <a:bodyPr/>
          <a:lstStyle/>
          <a:p>
            <a:r>
              <a:rPr lang="en-US" dirty="0"/>
              <a:t>Click to edit Master title style</a:t>
            </a:r>
          </a:p>
        </p:txBody>
      </p:sp>
      <p:sp>
        <p:nvSpPr>
          <p:cNvPr id="7" name="Content Placeholder 3">
            <a:extLst>
              <a:ext uri="{FF2B5EF4-FFF2-40B4-BE49-F238E27FC236}">
                <a16:creationId xmlns:a16="http://schemas.microsoft.com/office/drawing/2014/main" id="{6EC3E59A-BF2D-FD44-9B44-E09B877A5514}"/>
              </a:ext>
            </a:extLst>
          </p:cNvPr>
          <p:cNvSpPr>
            <a:spLocks noGrp="1"/>
          </p:cNvSpPr>
          <p:nvPr>
            <p:ph sz="half" idx="2"/>
          </p:nvPr>
        </p:nvSpPr>
        <p:spPr>
          <a:xfrm>
            <a:off x="2689199" y="1908313"/>
            <a:ext cx="3019837" cy="42813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5">
            <a:extLst>
              <a:ext uri="{FF2B5EF4-FFF2-40B4-BE49-F238E27FC236}">
                <a16:creationId xmlns:a16="http://schemas.microsoft.com/office/drawing/2014/main" id="{7AB1228E-7F20-7D43-86FC-23F78CCBB190}"/>
              </a:ext>
            </a:extLst>
          </p:cNvPr>
          <p:cNvSpPr>
            <a:spLocks noGrp="1"/>
          </p:cNvSpPr>
          <p:nvPr>
            <p:ph sz="quarter" idx="10"/>
          </p:nvPr>
        </p:nvSpPr>
        <p:spPr>
          <a:xfrm>
            <a:off x="5963479" y="1908313"/>
            <a:ext cx="2987546" cy="42813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39E576FE-387B-1A41-9981-6879E9003D84}"/>
              </a:ext>
            </a:extLst>
          </p:cNvPr>
          <p:cNvSpPr>
            <a:spLocks noGrp="1"/>
          </p:cNvSpPr>
          <p:nvPr>
            <p:ph type="dt" sz="half" idx="11"/>
          </p:nvPr>
        </p:nvSpPr>
        <p:spPr>
          <a:xfrm>
            <a:off x="2689200" y="6356353"/>
            <a:ext cx="2057400" cy="365125"/>
          </a:xfrm>
          <a:prstGeom prst="rect">
            <a:avLst/>
          </a:prstGeom>
        </p:spPr>
        <p:txBody>
          <a:bodyPr/>
          <a:lstStyle>
            <a:lvl1pPr>
              <a:defRPr i="1">
                <a:solidFill>
                  <a:schemeClr val="accent3"/>
                </a:solidFill>
              </a:defRPr>
            </a:lvl1pPr>
          </a:lstStyle>
          <a:p>
            <a:fld id="{2D60905F-31D9-794A-A8E9-D8F066E0B96E}" type="datetime3">
              <a:rPr lang="en-US" smtClean="0"/>
              <a:pPr/>
              <a:t>15 February 2023</a:t>
            </a:fld>
            <a:endParaRPr lang="en-US" dirty="0"/>
          </a:p>
        </p:txBody>
      </p:sp>
      <p:sp>
        <p:nvSpPr>
          <p:cNvPr id="12" name="Slide Number Placeholder 6">
            <a:extLst>
              <a:ext uri="{FF2B5EF4-FFF2-40B4-BE49-F238E27FC236}">
                <a16:creationId xmlns:a16="http://schemas.microsoft.com/office/drawing/2014/main" id="{606C4578-CC2F-864A-BC0D-1A4DF940FB52}"/>
              </a:ext>
            </a:extLst>
          </p:cNvPr>
          <p:cNvSpPr>
            <a:spLocks noGrp="1"/>
          </p:cNvSpPr>
          <p:nvPr>
            <p:ph type="sldNum" sz="quarter" idx="4"/>
          </p:nvPr>
        </p:nvSpPr>
        <p:spPr>
          <a:xfrm>
            <a:off x="6893625" y="6356353"/>
            <a:ext cx="2057400" cy="365125"/>
          </a:xfrm>
          <a:prstGeom prst="rect">
            <a:avLst/>
          </a:prstGeom>
        </p:spPr>
        <p:txBody>
          <a:bodyPr/>
          <a:lstStyle>
            <a:lvl1pPr algn="r">
              <a:defRPr i="1">
                <a:solidFill>
                  <a:schemeClr val="accent3"/>
                </a:solidFill>
              </a:defRPr>
            </a:lvl1pPr>
          </a:lstStyle>
          <a:p>
            <a:fld id="{E0E0A139-A4E5-C446-A555-4F0C550F4A4C}" type="slidenum">
              <a:rPr lang="en-US" smtClean="0"/>
              <a:pPr/>
              <a:t>‹N°›</a:t>
            </a:fld>
            <a:endParaRPr lang="en-US"/>
          </a:p>
        </p:txBody>
      </p:sp>
    </p:spTree>
    <p:extLst>
      <p:ext uri="{BB962C8B-B14F-4D97-AF65-F5344CB8AC3E}">
        <p14:creationId xmlns:p14="http://schemas.microsoft.com/office/powerpoint/2010/main" val="1125776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CBFB3-9901-C54A-934E-8C3F507FAAB9}"/>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4DDDC86-B845-E341-A017-77415CC01F54}"/>
              </a:ext>
            </a:extLst>
          </p:cNvPr>
          <p:cNvSpPr>
            <a:spLocks noGrp="1"/>
          </p:cNvSpPr>
          <p:nvPr>
            <p:ph type="dt" sz="half" idx="2"/>
          </p:nvPr>
        </p:nvSpPr>
        <p:spPr>
          <a:xfrm>
            <a:off x="2689200" y="6356353"/>
            <a:ext cx="2057400" cy="365125"/>
          </a:xfrm>
          <a:prstGeom prst="rect">
            <a:avLst/>
          </a:prstGeom>
        </p:spPr>
        <p:txBody>
          <a:bodyPr/>
          <a:lstStyle>
            <a:lvl1pPr>
              <a:defRPr i="1">
                <a:solidFill>
                  <a:schemeClr val="accent3"/>
                </a:solidFill>
              </a:defRPr>
            </a:lvl1pPr>
          </a:lstStyle>
          <a:p>
            <a:fld id="{2D60905F-31D9-794A-A8E9-D8F066E0B96E}" type="datetime3">
              <a:rPr lang="en-US" smtClean="0"/>
              <a:pPr/>
              <a:t>15 February 2023</a:t>
            </a:fld>
            <a:endParaRPr lang="en-US" dirty="0"/>
          </a:p>
        </p:txBody>
      </p:sp>
      <p:sp>
        <p:nvSpPr>
          <p:cNvPr id="7" name="Slide Number Placeholder 6">
            <a:extLst>
              <a:ext uri="{FF2B5EF4-FFF2-40B4-BE49-F238E27FC236}">
                <a16:creationId xmlns:a16="http://schemas.microsoft.com/office/drawing/2014/main" id="{951D5BFC-74FB-9048-B4FA-50870D8BB244}"/>
              </a:ext>
            </a:extLst>
          </p:cNvPr>
          <p:cNvSpPr>
            <a:spLocks noGrp="1"/>
          </p:cNvSpPr>
          <p:nvPr>
            <p:ph type="sldNum" sz="quarter" idx="4"/>
          </p:nvPr>
        </p:nvSpPr>
        <p:spPr>
          <a:xfrm>
            <a:off x="6893625" y="6356353"/>
            <a:ext cx="2057400" cy="365125"/>
          </a:xfrm>
          <a:prstGeom prst="rect">
            <a:avLst/>
          </a:prstGeom>
        </p:spPr>
        <p:txBody>
          <a:bodyPr/>
          <a:lstStyle>
            <a:lvl1pPr algn="r">
              <a:defRPr i="1">
                <a:solidFill>
                  <a:schemeClr val="accent3"/>
                </a:solidFill>
              </a:defRPr>
            </a:lvl1pPr>
          </a:lstStyle>
          <a:p>
            <a:fld id="{E0E0A139-A4E5-C446-A555-4F0C550F4A4C}" type="slidenum">
              <a:rPr lang="en-US" smtClean="0"/>
              <a:pPr/>
              <a:t>‹N°›</a:t>
            </a:fld>
            <a:endParaRPr lang="en-US"/>
          </a:p>
        </p:txBody>
      </p:sp>
    </p:spTree>
    <p:extLst>
      <p:ext uri="{BB962C8B-B14F-4D97-AF65-F5344CB8AC3E}">
        <p14:creationId xmlns:p14="http://schemas.microsoft.com/office/powerpoint/2010/main" val="2124681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9107CD6-9261-EC4B-9D5F-570A147072AF}"/>
              </a:ext>
            </a:extLst>
          </p:cNvPr>
          <p:cNvSpPr>
            <a:spLocks noGrp="1"/>
          </p:cNvSpPr>
          <p:nvPr>
            <p:ph type="dt" sz="half" idx="2"/>
          </p:nvPr>
        </p:nvSpPr>
        <p:spPr>
          <a:xfrm>
            <a:off x="2689200" y="6356353"/>
            <a:ext cx="2057400" cy="365125"/>
          </a:xfrm>
          <a:prstGeom prst="rect">
            <a:avLst/>
          </a:prstGeom>
        </p:spPr>
        <p:txBody>
          <a:bodyPr/>
          <a:lstStyle>
            <a:lvl1pPr>
              <a:defRPr i="1">
                <a:solidFill>
                  <a:schemeClr val="accent3"/>
                </a:solidFill>
              </a:defRPr>
            </a:lvl1pPr>
          </a:lstStyle>
          <a:p>
            <a:fld id="{2D60905F-31D9-794A-A8E9-D8F066E0B96E}" type="datetime3">
              <a:rPr lang="en-US" smtClean="0"/>
              <a:pPr/>
              <a:t>15 February 2023</a:t>
            </a:fld>
            <a:endParaRPr lang="en-US" dirty="0"/>
          </a:p>
        </p:txBody>
      </p:sp>
      <p:sp>
        <p:nvSpPr>
          <p:cNvPr id="6" name="Slide Number Placeholder 6">
            <a:extLst>
              <a:ext uri="{FF2B5EF4-FFF2-40B4-BE49-F238E27FC236}">
                <a16:creationId xmlns:a16="http://schemas.microsoft.com/office/drawing/2014/main" id="{56F10329-2223-2749-902D-CADDEC515C16}"/>
              </a:ext>
            </a:extLst>
          </p:cNvPr>
          <p:cNvSpPr>
            <a:spLocks noGrp="1"/>
          </p:cNvSpPr>
          <p:nvPr>
            <p:ph type="sldNum" sz="quarter" idx="4"/>
          </p:nvPr>
        </p:nvSpPr>
        <p:spPr>
          <a:xfrm>
            <a:off x="6893625" y="6356353"/>
            <a:ext cx="2057400" cy="365125"/>
          </a:xfrm>
          <a:prstGeom prst="rect">
            <a:avLst/>
          </a:prstGeom>
        </p:spPr>
        <p:txBody>
          <a:bodyPr/>
          <a:lstStyle>
            <a:lvl1pPr algn="r">
              <a:defRPr i="1">
                <a:solidFill>
                  <a:schemeClr val="accent3"/>
                </a:solidFill>
              </a:defRPr>
            </a:lvl1pPr>
          </a:lstStyle>
          <a:p>
            <a:fld id="{E0E0A139-A4E5-C446-A555-4F0C550F4A4C}" type="slidenum">
              <a:rPr lang="en-US" smtClean="0"/>
              <a:pPr/>
              <a:t>‹N°›</a:t>
            </a:fld>
            <a:endParaRPr lang="en-US"/>
          </a:p>
        </p:txBody>
      </p:sp>
    </p:spTree>
    <p:extLst>
      <p:ext uri="{BB962C8B-B14F-4D97-AF65-F5344CB8AC3E}">
        <p14:creationId xmlns:p14="http://schemas.microsoft.com/office/powerpoint/2010/main" val="1939823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3.png"/><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4.png"/><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5.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7.jpeg"/><Relationship Id="rId5" Type="http://schemas.openxmlformats.org/officeDocument/2006/relationships/theme" Target="../theme/theme5.xml"/><Relationship Id="rId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5.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6.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D199BC-7FF5-5948-925C-E6792B689D08}"/>
              </a:ext>
            </a:extLst>
          </p:cNvPr>
          <p:cNvSpPr>
            <a:spLocks noGrp="1"/>
          </p:cNvSpPr>
          <p:nvPr>
            <p:ph type="title"/>
          </p:nvPr>
        </p:nvSpPr>
        <p:spPr>
          <a:xfrm>
            <a:off x="2707573" y="365128"/>
            <a:ext cx="624345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CF0A84A-E442-A040-B509-71D153A92EA7}"/>
              </a:ext>
            </a:extLst>
          </p:cNvPr>
          <p:cNvSpPr>
            <a:spLocks noGrp="1"/>
          </p:cNvSpPr>
          <p:nvPr>
            <p:ph type="body" idx="1"/>
          </p:nvPr>
        </p:nvSpPr>
        <p:spPr>
          <a:xfrm>
            <a:off x="2707573" y="1825628"/>
            <a:ext cx="6243452" cy="38982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4083378"/>
      </p:ext>
    </p:extLst>
  </p:cSld>
  <p:clrMap bg1="lt1" tx1="dk1" bg2="lt2" tx2="dk2" accent1="accent1" accent2="accent2" accent3="accent3" accent4="accent4" accent5="accent5" accent6="accent6" hlink="hlink" folHlink="folHlink"/>
  <p:sldLayoutIdLst>
    <p:sldLayoutId id="2147483663" r:id="rId1"/>
    <p:sldLayoutId id="2147483685" r:id="rId2"/>
    <p:sldLayoutId id="2147483666" r:id="rId3"/>
    <p:sldLayoutId id="2147483696" r:id="rId4"/>
  </p:sldLayoutIdLst>
  <p:hf sldNum="0" hdr="0" ftr="0"/>
  <p:txStyles>
    <p:titleStyle>
      <a:lvl1pPr algn="l" defTabSz="914377"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D199BC-7FF5-5948-925C-E6792B689D08}"/>
              </a:ext>
            </a:extLst>
          </p:cNvPr>
          <p:cNvSpPr>
            <a:spLocks noGrp="1"/>
          </p:cNvSpPr>
          <p:nvPr>
            <p:ph type="title"/>
          </p:nvPr>
        </p:nvSpPr>
        <p:spPr>
          <a:xfrm>
            <a:off x="2689200" y="365128"/>
            <a:ext cx="626348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CF0A84A-E442-A040-B509-71D153A92EA7}"/>
              </a:ext>
            </a:extLst>
          </p:cNvPr>
          <p:cNvSpPr>
            <a:spLocks noGrp="1"/>
          </p:cNvSpPr>
          <p:nvPr>
            <p:ph type="body" idx="1"/>
          </p:nvPr>
        </p:nvSpPr>
        <p:spPr>
          <a:xfrm>
            <a:off x="2689200" y="1825628"/>
            <a:ext cx="6261825" cy="423950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A75703E2-FF4C-6044-A6E7-D53CF2361DE3}"/>
              </a:ext>
            </a:extLst>
          </p:cNvPr>
          <p:cNvSpPr>
            <a:spLocks noGrp="1"/>
          </p:cNvSpPr>
          <p:nvPr>
            <p:ph type="dt" sz="half" idx="2"/>
          </p:nvPr>
        </p:nvSpPr>
        <p:spPr>
          <a:xfrm>
            <a:off x="2689200" y="6356353"/>
            <a:ext cx="2057400" cy="365125"/>
          </a:xfrm>
          <a:prstGeom prst="rect">
            <a:avLst/>
          </a:prstGeom>
        </p:spPr>
        <p:txBody>
          <a:bodyPr anchor="b"/>
          <a:lstStyle>
            <a:lvl1pPr>
              <a:defRPr sz="1400" i="1">
                <a:solidFill>
                  <a:schemeClr val="accent3"/>
                </a:solidFill>
              </a:defRPr>
            </a:lvl1pPr>
          </a:lstStyle>
          <a:p>
            <a:fld id="{2D60905F-31D9-794A-A8E9-D8F066E0B96E}" type="datetime3">
              <a:rPr lang="en-US" smtClean="0"/>
              <a:pPr/>
              <a:t>15 February 2023</a:t>
            </a:fld>
            <a:endParaRPr lang="en-US" dirty="0"/>
          </a:p>
        </p:txBody>
      </p:sp>
      <p:sp>
        <p:nvSpPr>
          <p:cNvPr id="8" name="Slide Number Placeholder 6">
            <a:extLst>
              <a:ext uri="{FF2B5EF4-FFF2-40B4-BE49-F238E27FC236}">
                <a16:creationId xmlns:a16="http://schemas.microsoft.com/office/drawing/2014/main" id="{1F91719A-3787-D744-A512-03A4E2AB6996}"/>
              </a:ext>
            </a:extLst>
          </p:cNvPr>
          <p:cNvSpPr>
            <a:spLocks noGrp="1"/>
          </p:cNvSpPr>
          <p:nvPr>
            <p:ph type="sldNum" sz="quarter" idx="4"/>
          </p:nvPr>
        </p:nvSpPr>
        <p:spPr>
          <a:xfrm>
            <a:off x="6893625" y="6356353"/>
            <a:ext cx="2057400" cy="365125"/>
          </a:xfrm>
          <a:prstGeom prst="rect">
            <a:avLst/>
          </a:prstGeom>
        </p:spPr>
        <p:txBody>
          <a:bodyPr anchor="b"/>
          <a:lstStyle>
            <a:lvl1pPr algn="r">
              <a:defRPr sz="1400" i="1">
                <a:solidFill>
                  <a:schemeClr val="accent3"/>
                </a:solidFill>
              </a:defRPr>
            </a:lvl1pPr>
          </a:lstStyle>
          <a:p>
            <a:fld id="{E0E0A139-A4E5-C446-A555-4F0C550F4A4C}" type="slidenum">
              <a:rPr lang="en-US" smtClean="0"/>
              <a:pPr/>
              <a:t>‹N°›</a:t>
            </a:fld>
            <a:endParaRPr lang="en-US"/>
          </a:p>
        </p:txBody>
      </p:sp>
    </p:spTree>
    <p:extLst>
      <p:ext uri="{BB962C8B-B14F-4D97-AF65-F5344CB8AC3E}">
        <p14:creationId xmlns:p14="http://schemas.microsoft.com/office/powerpoint/2010/main" val="3307078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80" r:id="rId4"/>
    <p:sldLayoutId id="2147483681" r:id="rId5"/>
    <p:sldLayoutId id="2147483682" r:id="rId6"/>
    <p:sldLayoutId id="2147483683" r:id="rId7"/>
    <p:sldLayoutId id="2147483684" r:id="rId8"/>
  </p:sldLayoutIdLst>
  <p:hf sldNum="0" hdr="0" ftr="0"/>
  <p:txStyles>
    <p:titleStyle>
      <a:lvl1pPr algn="l" defTabSz="914377"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D199BC-7FF5-5948-925C-E6792B689D08}"/>
              </a:ext>
            </a:extLst>
          </p:cNvPr>
          <p:cNvSpPr>
            <a:spLocks noGrp="1"/>
          </p:cNvSpPr>
          <p:nvPr>
            <p:ph type="title"/>
          </p:nvPr>
        </p:nvSpPr>
        <p:spPr>
          <a:xfrm>
            <a:off x="381052" y="365128"/>
            <a:ext cx="857163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CF0A84A-E442-A040-B509-71D153A92EA7}"/>
              </a:ext>
            </a:extLst>
          </p:cNvPr>
          <p:cNvSpPr>
            <a:spLocks noGrp="1"/>
          </p:cNvSpPr>
          <p:nvPr>
            <p:ph type="body" idx="1"/>
          </p:nvPr>
        </p:nvSpPr>
        <p:spPr>
          <a:xfrm>
            <a:off x="381664" y="1825628"/>
            <a:ext cx="8569362" cy="423950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C95D445D-CE39-6B40-BB2D-D13AD66650EA}"/>
              </a:ext>
            </a:extLst>
          </p:cNvPr>
          <p:cNvSpPr>
            <a:spLocks noGrp="1"/>
          </p:cNvSpPr>
          <p:nvPr>
            <p:ph type="dt" sz="half" idx="2"/>
          </p:nvPr>
        </p:nvSpPr>
        <p:spPr>
          <a:xfrm>
            <a:off x="381052" y="6356353"/>
            <a:ext cx="2468963" cy="365125"/>
          </a:xfrm>
          <a:prstGeom prst="rect">
            <a:avLst/>
          </a:prstGeom>
        </p:spPr>
        <p:txBody>
          <a:bodyPr anchor="b"/>
          <a:lstStyle>
            <a:lvl1pPr>
              <a:defRPr sz="1400" i="1">
                <a:solidFill>
                  <a:schemeClr val="accent3"/>
                </a:solidFill>
              </a:defRPr>
            </a:lvl1pPr>
          </a:lstStyle>
          <a:p>
            <a:fld id="{2D60905F-31D9-794A-A8E9-D8F066E0B96E}" type="datetime3">
              <a:rPr lang="en-US" smtClean="0"/>
              <a:pPr/>
              <a:t>15 February 2023</a:t>
            </a:fld>
            <a:endParaRPr lang="en-US" dirty="0"/>
          </a:p>
        </p:txBody>
      </p:sp>
      <p:sp>
        <p:nvSpPr>
          <p:cNvPr id="6" name="Slide Number Placeholder 6">
            <a:extLst>
              <a:ext uri="{FF2B5EF4-FFF2-40B4-BE49-F238E27FC236}">
                <a16:creationId xmlns:a16="http://schemas.microsoft.com/office/drawing/2014/main" id="{7FD841E0-712E-024A-B17E-243BAC0F7754}"/>
              </a:ext>
            </a:extLst>
          </p:cNvPr>
          <p:cNvSpPr>
            <a:spLocks noGrp="1"/>
          </p:cNvSpPr>
          <p:nvPr>
            <p:ph type="sldNum" sz="quarter" idx="4"/>
          </p:nvPr>
        </p:nvSpPr>
        <p:spPr>
          <a:xfrm>
            <a:off x="6893625" y="6356353"/>
            <a:ext cx="2057400" cy="365125"/>
          </a:xfrm>
          <a:prstGeom prst="rect">
            <a:avLst/>
          </a:prstGeom>
        </p:spPr>
        <p:txBody>
          <a:bodyPr anchor="b"/>
          <a:lstStyle>
            <a:lvl1pPr algn="r">
              <a:defRPr sz="1400" i="1">
                <a:solidFill>
                  <a:schemeClr val="accent3"/>
                </a:solidFill>
              </a:defRPr>
            </a:lvl1pPr>
          </a:lstStyle>
          <a:p>
            <a:fld id="{E0E0A139-A4E5-C446-A555-4F0C550F4A4C}" type="slidenum">
              <a:rPr lang="en-US" smtClean="0"/>
              <a:pPr/>
              <a:t>‹N°›</a:t>
            </a:fld>
            <a:endParaRPr lang="en-US" dirty="0"/>
          </a:p>
        </p:txBody>
      </p:sp>
    </p:spTree>
    <p:extLst>
      <p:ext uri="{BB962C8B-B14F-4D97-AF65-F5344CB8AC3E}">
        <p14:creationId xmlns:p14="http://schemas.microsoft.com/office/powerpoint/2010/main" val="145854745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Lst>
  <p:hf sldNum="0" hdr="0" ftr="0"/>
  <p:txStyles>
    <p:titleStyle>
      <a:lvl1pPr algn="l" defTabSz="914377"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1196752"/>
            <a:ext cx="8208912" cy="1008112"/>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67544" y="2276872"/>
            <a:ext cx="8208912" cy="388843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453336"/>
            <a:ext cx="1378496" cy="365125"/>
          </a:xfrm>
          <a:prstGeom prst="rect">
            <a:avLst/>
          </a:prstGeom>
        </p:spPr>
        <p:txBody>
          <a:bodyPr vert="horz" lIns="91440" tIns="45720" rIns="91440" bIns="45720" rtlCol="0" anchor="ctr"/>
          <a:lstStyle>
            <a:lvl1pPr algn="l">
              <a:defRPr sz="900">
                <a:solidFill>
                  <a:schemeClr val="bg1"/>
                </a:solidFill>
              </a:defRPr>
            </a:lvl1pPr>
          </a:lstStyle>
          <a:p>
            <a:pPr defTabSz="685800"/>
            <a:r>
              <a:rPr lang="fr-FR">
                <a:solidFill>
                  <a:srgbClr val="FFFFFF"/>
                </a:solidFill>
              </a:rPr>
              <a:t>Date</a:t>
            </a:r>
          </a:p>
        </p:txBody>
      </p:sp>
      <p:sp>
        <p:nvSpPr>
          <p:cNvPr id="5" name="Espace réservé du pied de page 4"/>
          <p:cNvSpPr>
            <a:spLocks noGrp="1"/>
          </p:cNvSpPr>
          <p:nvPr>
            <p:ph type="ftr" sz="quarter" idx="3"/>
          </p:nvPr>
        </p:nvSpPr>
        <p:spPr>
          <a:xfrm>
            <a:off x="1835696" y="6453336"/>
            <a:ext cx="4392488" cy="365125"/>
          </a:xfrm>
          <a:prstGeom prst="rect">
            <a:avLst/>
          </a:prstGeom>
        </p:spPr>
        <p:txBody>
          <a:bodyPr vert="horz" lIns="91440" tIns="45720" rIns="91440" bIns="45720" rtlCol="0" anchor="ctr"/>
          <a:lstStyle>
            <a:lvl1pPr algn="ctr">
              <a:defRPr sz="900">
                <a:solidFill>
                  <a:schemeClr val="bg1"/>
                </a:solidFill>
              </a:defRPr>
            </a:lvl1pPr>
          </a:lstStyle>
          <a:p>
            <a:pPr defTabSz="685800"/>
            <a:r>
              <a:rPr lang="fr-FR">
                <a:solidFill>
                  <a:srgbClr val="FFFFFF"/>
                </a:solidFill>
              </a:rPr>
              <a:t>Place</a:t>
            </a:r>
          </a:p>
        </p:txBody>
      </p:sp>
      <p:sp>
        <p:nvSpPr>
          <p:cNvPr id="6" name="Espace réservé du numéro de diapositive 5"/>
          <p:cNvSpPr>
            <a:spLocks noGrp="1"/>
          </p:cNvSpPr>
          <p:nvPr>
            <p:ph type="sldNum" sz="quarter" idx="4"/>
          </p:nvPr>
        </p:nvSpPr>
        <p:spPr>
          <a:xfrm>
            <a:off x="8388424" y="6453336"/>
            <a:ext cx="621432" cy="365125"/>
          </a:xfrm>
          <a:prstGeom prst="rect">
            <a:avLst/>
          </a:prstGeom>
        </p:spPr>
        <p:txBody>
          <a:bodyPr vert="horz" lIns="91440" tIns="45720" rIns="91440" bIns="45720" rtlCol="0" anchor="ctr"/>
          <a:lstStyle>
            <a:lvl1pPr algn="r">
              <a:defRPr sz="900">
                <a:solidFill>
                  <a:schemeClr val="bg1"/>
                </a:solidFill>
              </a:defRPr>
            </a:lvl1pPr>
          </a:lstStyle>
          <a:p>
            <a:pPr defTabSz="685800"/>
            <a:fld id="{02C702AE-1502-43AE-8DBA-2BCAD3408EF2}" type="slidenum">
              <a:rPr lang="fr-FR" smtClean="0">
                <a:solidFill>
                  <a:srgbClr val="FFFFFF"/>
                </a:solidFill>
              </a:rPr>
              <a:pPr defTabSz="685800"/>
              <a:t>‹N°›</a:t>
            </a:fld>
            <a:endParaRPr lang="fr-FR">
              <a:solidFill>
                <a:srgbClr val="FFFFFF"/>
              </a:solidFill>
            </a:endParaRPr>
          </a:p>
        </p:txBody>
      </p:sp>
    </p:spTree>
    <p:extLst>
      <p:ext uri="{BB962C8B-B14F-4D97-AF65-F5344CB8AC3E}">
        <p14:creationId xmlns:p14="http://schemas.microsoft.com/office/powerpoint/2010/main" val="13883726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p:txStyles>
    <p:titleStyle>
      <a:lvl1pPr algn="ctr" defTabSz="685800" rtl="0" eaLnBrk="1" latinLnBrk="0" hangingPunct="1">
        <a:spcBef>
          <a:spcPct val="0"/>
        </a:spcBef>
        <a:buNone/>
        <a:defRPr sz="2400" b="1" kern="1200" cap="none" baseline="0">
          <a:solidFill>
            <a:schemeClr val="accent4"/>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1196752"/>
            <a:ext cx="8208912" cy="1008112"/>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67544" y="2276872"/>
            <a:ext cx="8208912" cy="3888432"/>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1" y="6453338"/>
            <a:ext cx="1378496" cy="365125"/>
          </a:xfrm>
          <a:prstGeom prst="rect">
            <a:avLst/>
          </a:prstGeom>
        </p:spPr>
        <p:txBody>
          <a:bodyPr vert="horz" lIns="91440" tIns="45720" rIns="91440" bIns="45720" rtlCol="0" anchor="ctr"/>
          <a:lstStyle>
            <a:lvl1pPr algn="l">
              <a:defRPr sz="900">
                <a:solidFill>
                  <a:schemeClr val="bg1"/>
                </a:solidFill>
              </a:defRPr>
            </a:lvl1pPr>
          </a:lstStyle>
          <a:p>
            <a:r>
              <a:rPr lang="fr-FR"/>
              <a:t>Date</a:t>
            </a:r>
            <a:endParaRPr lang="fr-FR" dirty="0"/>
          </a:p>
        </p:txBody>
      </p:sp>
      <p:sp>
        <p:nvSpPr>
          <p:cNvPr id="5" name="Espace réservé du pied de page 4"/>
          <p:cNvSpPr>
            <a:spLocks noGrp="1"/>
          </p:cNvSpPr>
          <p:nvPr>
            <p:ph type="ftr" sz="quarter" idx="3"/>
          </p:nvPr>
        </p:nvSpPr>
        <p:spPr>
          <a:xfrm>
            <a:off x="1835697" y="6453338"/>
            <a:ext cx="4392488" cy="365125"/>
          </a:xfrm>
          <a:prstGeom prst="rect">
            <a:avLst/>
          </a:prstGeom>
        </p:spPr>
        <p:txBody>
          <a:bodyPr vert="horz" lIns="91440" tIns="45720" rIns="91440" bIns="45720" rtlCol="0" anchor="ctr"/>
          <a:lstStyle>
            <a:lvl1pPr algn="ctr">
              <a:defRPr sz="900">
                <a:solidFill>
                  <a:schemeClr val="bg1"/>
                </a:solidFill>
              </a:defRPr>
            </a:lvl1pPr>
          </a:lstStyle>
          <a:p>
            <a:r>
              <a:rPr lang="fr-FR"/>
              <a:t>Place</a:t>
            </a:r>
            <a:endParaRPr lang="fr-FR" dirty="0"/>
          </a:p>
        </p:txBody>
      </p:sp>
      <p:sp>
        <p:nvSpPr>
          <p:cNvPr id="6" name="Espace réservé du numéro de diapositive 5"/>
          <p:cNvSpPr>
            <a:spLocks noGrp="1"/>
          </p:cNvSpPr>
          <p:nvPr>
            <p:ph type="sldNum" sz="quarter" idx="4"/>
          </p:nvPr>
        </p:nvSpPr>
        <p:spPr>
          <a:xfrm>
            <a:off x="8388424" y="6453338"/>
            <a:ext cx="621432" cy="365125"/>
          </a:xfrm>
          <a:prstGeom prst="rect">
            <a:avLst/>
          </a:prstGeom>
        </p:spPr>
        <p:txBody>
          <a:bodyPr vert="horz" lIns="91440" tIns="45720" rIns="91440" bIns="45720" rtlCol="0" anchor="ctr"/>
          <a:lstStyle>
            <a:lvl1pPr algn="r">
              <a:defRPr sz="900">
                <a:solidFill>
                  <a:schemeClr val="bg1"/>
                </a:solidFill>
              </a:defRPr>
            </a:lvl1pPr>
          </a:lstStyle>
          <a:p>
            <a:fld id="{02C702AE-1502-43AE-8DBA-2BCAD3408EF2}" type="slidenum">
              <a:rPr lang="fr-FR" smtClean="0"/>
              <a:pPr/>
              <a:t>‹N°›</a:t>
            </a:fld>
            <a:endParaRPr lang="fr-FR" dirty="0"/>
          </a:p>
        </p:txBody>
      </p:sp>
    </p:spTree>
    <p:extLst>
      <p:ext uri="{BB962C8B-B14F-4D97-AF65-F5344CB8AC3E}">
        <p14:creationId xmlns:p14="http://schemas.microsoft.com/office/powerpoint/2010/main" val="349114756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Lst>
  <p:transition>
    <p:strips dir="ru"/>
  </p:transition>
  <p:hf hdr="0"/>
  <p:txStyles>
    <p:titleStyle>
      <a:lvl1pPr algn="ctr" defTabSz="685800" rtl="0" eaLnBrk="1" latinLnBrk="0" hangingPunct="1">
        <a:spcBef>
          <a:spcPct val="0"/>
        </a:spcBef>
        <a:buNone/>
        <a:defRPr sz="2400" b="1" kern="1200" cap="none" baseline="0">
          <a:solidFill>
            <a:schemeClr val="accent4"/>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1196752"/>
            <a:ext cx="8208912" cy="1008112"/>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67544" y="2276872"/>
            <a:ext cx="8208912" cy="388843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1" y="6453338"/>
            <a:ext cx="1378496" cy="365125"/>
          </a:xfrm>
          <a:prstGeom prst="rect">
            <a:avLst/>
          </a:prstGeom>
        </p:spPr>
        <p:txBody>
          <a:bodyPr vert="horz" lIns="91440" tIns="45720" rIns="91440" bIns="45720" rtlCol="0" anchor="ctr"/>
          <a:lstStyle>
            <a:lvl1pPr algn="l">
              <a:defRPr sz="675">
                <a:solidFill>
                  <a:schemeClr val="bg1"/>
                </a:solidFill>
              </a:defRPr>
            </a:lvl1pPr>
          </a:lstStyle>
          <a:p>
            <a:pPr defTabSz="514350"/>
            <a:r>
              <a:rPr lang="fr-FR">
                <a:solidFill>
                  <a:srgbClr val="FFFFFF"/>
                </a:solidFill>
              </a:rPr>
              <a:t>Date</a:t>
            </a:r>
          </a:p>
        </p:txBody>
      </p:sp>
      <p:sp>
        <p:nvSpPr>
          <p:cNvPr id="5" name="Espace réservé du pied de page 4"/>
          <p:cNvSpPr>
            <a:spLocks noGrp="1"/>
          </p:cNvSpPr>
          <p:nvPr>
            <p:ph type="ftr" sz="quarter" idx="3"/>
          </p:nvPr>
        </p:nvSpPr>
        <p:spPr>
          <a:xfrm>
            <a:off x="1835697" y="6453338"/>
            <a:ext cx="4392488" cy="365125"/>
          </a:xfrm>
          <a:prstGeom prst="rect">
            <a:avLst/>
          </a:prstGeom>
        </p:spPr>
        <p:txBody>
          <a:bodyPr vert="horz" lIns="91440" tIns="45720" rIns="91440" bIns="45720" rtlCol="0" anchor="ctr"/>
          <a:lstStyle>
            <a:lvl1pPr algn="ctr">
              <a:defRPr sz="675">
                <a:solidFill>
                  <a:schemeClr val="bg1"/>
                </a:solidFill>
              </a:defRPr>
            </a:lvl1pPr>
          </a:lstStyle>
          <a:p>
            <a:pPr defTabSz="514350"/>
            <a:r>
              <a:rPr lang="fr-FR">
                <a:solidFill>
                  <a:srgbClr val="FFFFFF"/>
                </a:solidFill>
              </a:rPr>
              <a:t>Place</a:t>
            </a:r>
          </a:p>
        </p:txBody>
      </p:sp>
      <p:sp>
        <p:nvSpPr>
          <p:cNvPr id="6" name="Espace réservé du numéro de diapositive 5"/>
          <p:cNvSpPr>
            <a:spLocks noGrp="1"/>
          </p:cNvSpPr>
          <p:nvPr>
            <p:ph type="sldNum" sz="quarter" idx="4"/>
          </p:nvPr>
        </p:nvSpPr>
        <p:spPr>
          <a:xfrm>
            <a:off x="8388424" y="6453338"/>
            <a:ext cx="621432" cy="365125"/>
          </a:xfrm>
          <a:prstGeom prst="rect">
            <a:avLst/>
          </a:prstGeom>
        </p:spPr>
        <p:txBody>
          <a:bodyPr vert="horz" lIns="91440" tIns="45720" rIns="91440" bIns="45720" rtlCol="0" anchor="ctr"/>
          <a:lstStyle>
            <a:lvl1pPr algn="r">
              <a:defRPr sz="675">
                <a:solidFill>
                  <a:schemeClr val="bg1"/>
                </a:solidFill>
              </a:defRPr>
            </a:lvl1pPr>
          </a:lstStyle>
          <a:p>
            <a:pPr defTabSz="514350"/>
            <a:fld id="{02C702AE-1502-43AE-8DBA-2BCAD3408EF2}" type="slidenum">
              <a:rPr lang="fr-FR" smtClean="0">
                <a:solidFill>
                  <a:srgbClr val="FFFFFF"/>
                </a:solidFill>
              </a:rPr>
              <a:pPr defTabSz="514350"/>
              <a:t>‹N°›</a:t>
            </a:fld>
            <a:endParaRPr lang="fr-FR">
              <a:solidFill>
                <a:srgbClr val="FFFFFF"/>
              </a:solidFill>
            </a:endParaRPr>
          </a:p>
        </p:txBody>
      </p:sp>
    </p:spTree>
    <p:extLst>
      <p:ext uri="{BB962C8B-B14F-4D97-AF65-F5344CB8AC3E}">
        <p14:creationId xmlns:p14="http://schemas.microsoft.com/office/powerpoint/2010/main" val="395613101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p:txStyles>
    <p:titleStyle>
      <a:lvl1pPr algn="ctr" defTabSz="514350" rtl="0" eaLnBrk="1" latinLnBrk="0" hangingPunct="1">
        <a:spcBef>
          <a:spcPct val="0"/>
        </a:spcBef>
        <a:buNone/>
        <a:defRPr sz="1800" b="1" kern="1200" cap="none" baseline="0">
          <a:solidFill>
            <a:schemeClr val="accent4"/>
          </a:solidFill>
          <a:latin typeface="+mj-lt"/>
          <a:ea typeface="+mj-ea"/>
          <a:cs typeface="+mj-cs"/>
        </a:defRPr>
      </a:lvl1pPr>
    </p:titleStyle>
    <p:bodyStyle>
      <a:lvl1pPr marL="192881" indent="-192881" algn="l" defTabSz="514350"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fr-FR"/>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6.xml"/><Relationship Id="rId5" Type="http://schemas.openxmlformats.org/officeDocument/2006/relationships/image" Target="../media/image12.emf"/><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6.xml"/><Relationship Id="rId5" Type="http://schemas.openxmlformats.org/officeDocument/2006/relationships/image" Target="../media/image13.emf"/><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6.xml"/><Relationship Id="rId5" Type="http://schemas.openxmlformats.org/officeDocument/2006/relationships/image" Target="../media/image14.emf"/><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6.xml"/><Relationship Id="rId5" Type="http://schemas.openxmlformats.org/officeDocument/2006/relationships/image" Target="../media/image15.emf"/><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6.xml"/><Relationship Id="rId5" Type="http://schemas.openxmlformats.org/officeDocument/2006/relationships/image" Target="../media/image16.emf"/><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6.xml"/><Relationship Id="rId5" Type="http://schemas.openxmlformats.org/officeDocument/2006/relationships/image" Target="../media/image17.emf"/><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6.xml"/><Relationship Id="rId5" Type="http://schemas.openxmlformats.org/officeDocument/2006/relationships/image" Target="../media/image18.emf"/><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6.xml"/><Relationship Id="rId5" Type="http://schemas.openxmlformats.org/officeDocument/2006/relationships/image" Target="../media/image19.emf"/><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6.xml"/><Relationship Id="rId5" Type="http://schemas.openxmlformats.org/officeDocument/2006/relationships/image" Target="../media/image20.emf"/><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1.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6.xml"/><Relationship Id="rId5" Type="http://schemas.openxmlformats.org/officeDocument/2006/relationships/image" Target="../media/image9.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1.xml"/><Relationship Id="rId5" Type="http://schemas.openxmlformats.org/officeDocument/2006/relationships/image" Target="../media/image9.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1.xml"/><Relationship Id="rId6" Type="http://schemas.openxmlformats.org/officeDocument/2006/relationships/hyperlink" Target="https://pnin-niger.org/" TargetMode="External"/><Relationship Id="rId5" Type="http://schemas.openxmlformats.org/officeDocument/2006/relationships/image" Target="../media/image22.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0" y="2142137"/>
            <a:ext cx="4514231" cy="1878409"/>
          </a:xfrm>
        </p:spPr>
        <p:txBody>
          <a:bodyPr>
            <a:normAutofit/>
          </a:bodyPr>
          <a:lstStyle/>
          <a:p>
            <a:pPr algn="ctr"/>
            <a:r>
              <a:rPr lang="en-GB" dirty="0" err="1">
                <a:solidFill>
                  <a:schemeClr val="bg1"/>
                </a:solidFill>
              </a:rPr>
              <a:t>Présentation</a:t>
            </a:r>
            <a:r>
              <a:rPr lang="en-GB" dirty="0">
                <a:solidFill>
                  <a:schemeClr val="bg1"/>
                </a:solidFill>
              </a:rPr>
              <a:t> de la </a:t>
            </a:r>
            <a:r>
              <a:rPr lang="en-GB" dirty="0" err="1">
                <a:solidFill>
                  <a:schemeClr val="bg1"/>
                </a:solidFill>
              </a:rPr>
              <a:t>Plateforme</a:t>
            </a:r>
            <a:r>
              <a:rPr lang="en-GB" dirty="0">
                <a:solidFill>
                  <a:schemeClr val="bg1"/>
                </a:solidFill>
              </a:rPr>
              <a:t> </a:t>
            </a:r>
            <a:r>
              <a:rPr lang="en-GB" dirty="0" err="1">
                <a:solidFill>
                  <a:schemeClr val="bg1"/>
                </a:solidFill>
              </a:rPr>
              <a:t>Nationale</a:t>
            </a:r>
            <a:r>
              <a:rPr lang="en-GB" dirty="0">
                <a:solidFill>
                  <a:schemeClr val="bg1"/>
                </a:solidFill>
              </a:rPr>
              <a:t> </a:t>
            </a:r>
            <a:r>
              <a:rPr lang="en-GB" dirty="0" err="1">
                <a:solidFill>
                  <a:schemeClr val="bg1"/>
                </a:solidFill>
              </a:rPr>
              <a:t>d’Information</a:t>
            </a:r>
            <a:r>
              <a:rPr lang="en-GB" dirty="0">
                <a:solidFill>
                  <a:schemeClr val="bg1"/>
                </a:solidFill>
              </a:rPr>
              <a:t> pour la Nutrition (PNIN) Phase 2 du Niger</a:t>
            </a:r>
          </a:p>
        </p:txBody>
      </p:sp>
      <p:sp>
        <p:nvSpPr>
          <p:cNvPr id="4" name="Espace réservé du contenu 3"/>
          <p:cNvSpPr>
            <a:spLocks noGrp="1"/>
          </p:cNvSpPr>
          <p:nvPr>
            <p:ph sz="quarter" idx="10"/>
          </p:nvPr>
        </p:nvSpPr>
        <p:spPr>
          <a:xfrm>
            <a:off x="4757351" y="5286821"/>
            <a:ext cx="3818237" cy="1108286"/>
          </a:xfrm>
        </p:spPr>
        <p:txBody>
          <a:bodyPr>
            <a:noAutofit/>
          </a:bodyPr>
          <a:lstStyle/>
          <a:p>
            <a:pPr marL="0" indent="0">
              <a:buNone/>
            </a:pPr>
            <a:r>
              <a:rPr lang="fr-FR" sz="1600" dirty="0">
                <a:solidFill>
                  <a:schemeClr val="accent4">
                    <a:lumMod val="75000"/>
                  </a:schemeClr>
                </a:solidFill>
              </a:rPr>
              <a:t>Réunion du Comité National de Pilotage (Phase 2)</a:t>
            </a:r>
          </a:p>
          <a:p>
            <a:pPr marL="0" indent="0">
              <a:buNone/>
            </a:pPr>
            <a:r>
              <a:rPr lang="fr-FR" sz="1600" dirty="0">
                <a:solidFill>
                  <a:schemeClr val="accent4">
                    <a:lumMod val="75000"/>
                  </a:schemeClr>
                </a:solidFill>
              </a:rPr>
              <a:t>16 Février 2023</a:t>
            </a:r>
          </a:p>
        </p:txBody>
      </p:sp>
      <p:sp>
        <p:nvSpPr>
          <p:cNvPr id="8" name="ZoneTexte 7"/>
          <p:cNvSpPr txBox="1"/>
          <p:nvPr/>
        </p:nvSpPr>
        <p:spPr>
          <a:xfrm>
            <a:off x="4757351" y="4428813"/>
            <a:ext cx="3818237" cy="923330"/>
          </a:xfrm>
          <a:prstGeom prst="rect">
            <a:avLst/>
          </a:prstGeom>
          <a:noFill/>
        </p:spPr>
        <p:txBody>
          <a:bodyPr wrap="square" rtlCol="0">
            <a:spAutoFit/>
          </a:bodyPr>
          <a:lstStyle/>
          <a:p>
            <a:pPr algn="ctr"/>
            <a:r>
              <a:rPr lang="fr-FR" dirty="0" err="1"/>
              <a:t>Samaila</a:t>
            </a:r>
            <a:r>
              <a:rPr lang="fr-FR" dirty="0"/>
              <a:t> Issa Ibrahim </a:t>
            </a:r>
          </a:p>
          <a:p>
            <a:pPr algn="ctr"/>
            <a:r>
              <a:rPr lang="fr-FR" dirty="0"/>
              <a:t>Coordonnateur de la PNIN</a:t>
            </a:r>
          </a:p>
          <a:p>
            <a:pPr algn="ctr"/>
            <a:r>
              <a:rPr lang="fr-FR" dirty="0"/>
              <a:t> Niger</a:t>
            </a:r>
          </a:p>
        </p:txBody>
      </p:sp>
    </p:spTree>
    <p:extLst>
      <p:ext uri="{BB962C8B-B14F-4D97-AF65-F5344CB8AC3E}">
        <p14:creationId xmlns:p14="http://schemas.microsoft.com/office/powerpoint/2010/main" val="2929641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DF0F48-E3CD-54ED-0CAA-DC33E3A7B3F0}"/>
              </a:ext>
            </a:extLst>
          </p:cNvPr>
          <p:cNvSpPr>
            <a:spLocks noGrp="1"/>
          </p:cNvSpPr>
          <p:nvPr>
            <p:ph type="title"/>
          </p:nvPr>
        </p:nvSpPr>
        <p:spPr>
          <a:xfrm>
            <a:off x="652028" y="1073418"/>
            <a:ext cx="8208912" cy="375374"/>
          </a:xfrm>
        </p:spPr>
        <p:txBody>
          <a:bodyPr/>
          <a:lstStyle/>
          <a:p>
            <a:r>
              <a:rPr lang="fr-FR" dirty="0"/>
              <a:t>Processus d’Identification et Priorisation des Questions</a:t>
            </a:r>
          </a:p>
        </p:txBody>
      </p:sp>
      <p:sp>
        <p:nvSpPr>
          <p:cNvPr id="3" name="Espace réservé du contenu 2">
            <a:extLst>
              <a:ext uri="{FF2B5EF4-FFF2-40B4-BE49-F238E27FC236}">
                <a16:creationId xmlns:a16="http://schemas.microsoft.com/office/drawing/2014/main" id="{177E19E0-7F73-B454-7939-1370C19C9CCD}"/>
              </a:ext>
            </a:extLst>
          </p:cNvPr>
          <p:cNvSpPr>
            <a:spLocks noGrp="1"/>
          </p:cNvSpPr>
          <p:nvPr>
            <p:ph idx="1"/>
          </p:nvPr>
        </p:nvSpPr>
        <p:spPr>
          <a:xfrm>
            <a:off x="490228" y="1643209"/>
            <a:ext cx="8208912" cy="3888432"/>
          </a:xfrm>
        </p:spPr>
        <p:txBody>
          <a:bodyPr/>
          <a:lstStyle/>
          <a:p>
            <a:pPr algn="just"/>
            <a:r>
              <a:rPr lang="fr-FR" dirty="0">
                <a:solidFill>
                  <a:schemeClr val="accent6">
                    <a:lumMod val="50000"/>
                  </a:schemeClr>
                </a:solidFill>
              </a:rPr>
              <a:t>Sept questions Potentielles d’analyse ont été sélectionnées en prenant en compte</a:t>
            </a:r>
          </a:p>
          <a:p>
            <a:pPr algn="just"/>
            <a:endParaRPr lang="fr-FR" dirty="0"/>
          </a:p>
          <a:p>
            <a:pPr lvl="1" algn="just">
              <a:buFont typeface="Arial" panose="020B0604020202020204" pitchFamily="34" charset="0"/>
              <a:buChar char="•"/>
            </a:pPr>
            <a:r>
              <a:rPr lang="fr-FR" dirty="0"/>
              <a:t> les dynamiques émergeantes (systèmes alimentaires  et changement climatique par exemple)</a:t>
            </a:r>
          </a:p>
          <a:p>
            <a:pPr lvl="1" algn="just">
              <a:buFont typeface="Arial" panose="020B0604020202020204" pitchFamily="34" charset="0"/>
              <a:buChar char="•"/>
            </a:pPr>
            <a:endParaRPr lang="fr-FR" dirty="0"/>
          </a:p>
          <a:p>
            <a:pPr lvl="1" algn="just">
              <a:buFont typeface="Arial" panose="020B0604020202020204" pitchFamily="34" charset="0"/>
              <a:buChar char="•"/>
            </a:pPr>
            <a:r>
              <a:rPr lang="fr-FR" dirty="0"/>
              <a:t>les besoins d’information prioritaires des décideurs politiques identifiés durant la mise en œuvre de la phase 1</a:t>
            </a:r>
          </a:p>
          <a:p>
            <a:pPr marL="0" indent="0">
              <a:buNone/>
            </a:pPr>
            <a:endParaRPr lang="fr-FR" dirty="0"/>
          </a:p>
          <a:p>
            <a:pPr algn="just"/>
            <a:r>
              <a:rPr lang="fr-FR" dirty="0">
                <a:solidFill>
                  <a:schemeClr val="accent2">
                    <a:lumMod val="50000"/>
                  </a:schemeClr>
                </a:solidFill>
              </a:rPr>
              <a:t>Sous le leadership du HC3N, ces sept questions potentielles ont été soumises à 18 décideurs de haut niveau (Présidence, Primature, HC3N, INS, CAPEG et Ministères sectoriels dont celui de l’Agriculture) </a:t>
            </a:r>
          </a:p>
          <a:p>
            <a:endParaRPr lang="fr-FR" dirty="0"/>
          </a:p>
          <a:p>
            <a:pPr marL="0" indent="0">
              <a:buNone/>
            </a:pPr>
            <a:r>
              <a:rPr lang="fr-FR" b="1" dirty="0">
                <a:solidFill>
                  <a:schemeClr val="accent3"/>
                </a:solidFill>
              </a:rPr>
              <a:t>Leurs observations ont été prises en compte dans la formulation finale des questions potentielles</a:t>
            </a:r>
          </a:p>
        </p:txBody>
      </p:sp>
      <p:sp>
        <p:nvSpPr>
          <p:cNvPr id="4" name="Espace réservé de la date 3">
            <a:extLst>
              <a:ext uri="{FF2B5EF4-FFF2-40B4-BE49-F238E27FC236}">
                <a16:creationId xmlns:a16="http://schemas.microsoft.com/office/drawing/2014/main" id="{39FC94BB-6B7C-4730-CC4E-D37FFF5B485C}"/>
              </a:ext>
            </a:extLst>
          </p:cNvPr>
          <p:cNvSpPr>
            <a:spLocks noGrp="1"/>
          </p:cNvSpPr>
          <p:nvPr>
            <p:ph type="dt" sz="half" idx="10"/>
          </p:nvPr>
        </p:nvSpPr>
        <p:spPr/>
        <p:txBody>
          <a:bodyPr/>
          <a:lstStyle/>
          <a:p>
            <a:r>
              <a:rPr lang="fr-FR">
                <a:solidFill>
                  <a:srgbClr val="FFFFFF"/>
                </a:solidFill>
              </a:rPr>
              <a:t>Date</a:t>
            </a:r>
          </a:p>
        </p:txBody>
      </p:sp>
      <p:sp>
        <p:nvSpPr>
          <p:cNvPr id="5" name="Espace réservé du pied de page 4">
            <a:extLst>
              <a:ext uri="{FF2B5EF4-FFF2-40B4-BE49-F238E27FC236}">
                <a16:creationId xmlns:a16="http://schemas.microsoft.com/office/drawing/2014/main" id="{88476333-4158-4618-59FF-4B49C5CB5B46}"/>
              </a:ext>
            </a:extLst>
          </p:cNvPr>
          <p:cNvSpPr>
            <a:spLocks noGrp="1"/>
          </p:cNvSpPr>
          <p:nvPr>
            <p:ph type="ftr" sz="quarter" idx="11"/>
          </p:nvPr>
        </p:nvSpPr>
        <p:spPr/>
        <p:txBody>
          <a:bodyPr/>
          <a:lstStyle/>
          <a:p>
            <a:r>
              <a:rPr lang="fr-FR">
                <a:solidFill>
                  <a:srgbClr val="FFFFFF"/>
                </a:solidFill>
              </a:rPr>
              <a:t>Place</a:t>
            </a:r>
          </a:p>
        </p:txBody>
      </p:sp>
      <p:sp>
        <p:nvSpPr>
          <p:cNvPr id="6" name="Espace réservé du numéro de diapositive 5">
            <a:extLst>
              <a:ext uri="{FF2B5EF4-FFF2-40B4-BE49-F238E27FC236}">
                <a16:creationId xmlns:a16="http://schemas.microsoft.com/office/drawing/2014/main" id="{DB73AC3E-A5BE-D6D7-E0C1-A7B2A1259E4D}"/>
              </a:ext>
            </a:extLst>
          </p:cNvPr>
          <p:cNvSpPr>
            <a:spLocks noGrp="1"/>
          </p:cNvSpPr>
          <p:nvPr>
            <p:ph type="sldNum" sz="quarter" idx="12"/>
          </p:nvPr>
        </p:nvSpPr>
        <p:spPr/>
        <p:txBody>
          <a:bodyPr/>
          <a:lstStyle/>
          <a:p>
            <a:fld id="{02C702AE-1502-43AE-8DBA-2BCAD3408EF2}" type="slidenum">
              <a:rPr lang="fr-FR" smtClean="0">
                <a:solidFill>
                  <a:srgbClr val="FFFFFF"/>
                </a:solidFill>
              </a:rPr>
              <a:pPr/>
              <a:t>10</a:t>
            </a:fld>
            <a:endParaRPr lang="fr-FR">
              <a:solidFill>
                <a:srgbClr val="FFFFFF"/>
              </a:solidFill>
            </a:endParaRPr>
          </a:p>
        </p:txBody>
      </p:sp>
      <p:sp>
        <p:nvSpPr>
          <p:cNvPr id="7" name="Espace réservé du contenu 6">
            <a:extLst>
              <a:ext uri="{FF2B5EF4-FFF2-40B4-BE49-F238E27FC236}">
                <a16:creationId xmlns:a16="http://schemas.microsoft.com/office/drawing/2014/main" id="{3C7CDF6C-ACD0-F750-F71F-DDAF56D09BEA}"/>
              </a:ext>
            </a:extLst>
          </p:cNvPr>
          <p:cNvSpPr>
            <a:spLocks noGrp="1"/>
          </p:cNvSpPr>
          <p:nvPr>
            <p:ph sz="quarter" idx="13"/>
          </p:nvPr>
        </p:nvSpPr>
        <p:spPr/>
        <p:txBody>
          <a:bodyPr/>
          <a:lstStyle/>
          <a:p>
            <a:r>
              <a:rPr lang="fr-FR" sz="1800" dirty="0"/>
              <a:t>Processus de formulation du Troisième Plan Cadre d’Analyse 2023-2024</a:t>
            </a:r>
          </a:p>
        </p:txBody>
      </p:sp>
    </p:spTree>
    <p:extLst>
      <p:ext uri="{BB962C8B-B14F-4D97-AF65-F5344CB8AC3E}">
        <p14:creationId xmlns:p14="http://schemas.microsoft.com/office/powerpoint/2010/main" val="968603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DF0F48-E3CD-54ED-0CAA-DC33E3A7B3F0}"/>
              </a:ext>
            </a:extLst>
          </p:cNvPr>
          <p:cNvSpPr>
            <a:spLocks noGrp="1"/>
          </p:cNvSpPr>
          <p:nvPr>
            <p:ph type="title"/>
          </p:nvPr>
        </p:nvSpPr>
        <p:spPr>
          <a:xfrm>
            <a:off x="1146449" y="751764"/>
            <a:ext cx="8208912" cy="1008112"/>
          </a:xfrm>
        </p:spPr>
        <p:txBody>
          <a:bodyPr/>
          <a:lstStyle/>
          <a:p>
            <a:r>
              <a:rPr lang="fr-FR" dirty="0"/>
              <a:t>Processus d’Identification et Priorisation des Questions (Suite )</a:t>
            </a:r>
          </a:p>
        </p:txBody>
      </p:sp>
      <p:sp>
        <p:nvSpPr>
          <p:cNvPr id="3" name="Espace réservé du contenu 2">
            <a:extLst>
              <a:ext uri="{FF2B5EF4-FFF2-40B4-BE49-F238E27FC236}">
                <a16:creationId xmlns:a16="http://schemas.microsoft.com/office/drawing/2014/main" id="{177E19E0-7F73-B454-7939-1370C19C9CCD}"/>
              </a:ext>
            </a:extLst>
          </p:cNvPr>
          <p:cNvSpPr>
            <a:spLocks noGrp="1"/>
          </p:cNvSpPr>
          <p:nvPr>
            <p:ph idx="1"/>
          </p:nvPr>
        </p:nvSpPr>
        <p:spPr>
          <a:xfrm>
            <a:off x="352925" y="1595081"/>
            <a:ext cx="8566485" cy="4613213"/>
          </a:xfrm>
        </p:spPr>
        <p:txBody>
          <a:bodyPr>
            <a:normAutofit/>
          </a:bodyPr>
          <a:lstStyle/>
          <a:p>
            <a:pPr marL="0" indent="0">
              <a:buNone/>
            </a:pPr>
            <a:r>
              <a:rPr lang="fr-FR" b="1" dirty="0">
                <a:solidFill>
                  <a:schemeClr val="accent6">
                    <a:lumMod val="50000"/>
                  </a:schemeClr>
                </a:solidFill>
              </a:rPr>
              <a:t>Application de cinq critères de priorisation  et pondération de leur poids pour sélectionner trois questions d’analyse du PCA 2023-2024 . Ces critères sont:</a:t>
            </a:r>
          </a:p>
          <a:p>
            <a:pPr marL="0" indent="0">
              <a:buNone/>
            </a:pPr>
            <a:endParaRPr lang="fr-FR" dirty="0"/>
          </a:p>
          <a:p>
            <a:pPr lvl="2"/>
            <a:r>
              <a:rPr lang="fr-FR" sz="1400" b="1" dirty="0">
                <a:effectLst/>
                <a:latin typeface="Arial" panose="020B0604020202020204" pitchFamily="34" charset="0"/>
                <a:ea typeface="Calibri" panose="020F0502020204030204" pitchFamily="34" charset="0"/>
                <a:cs typeface="Times New Roman" panose="02020603050405020304" pitchFamily="18" charset="0"/>
              </a:rPr>
              <a:t>Pertinence Politique </a:t>
            </a:r>
          </a:p>
          <a:p>
            <a:pPr marL="514350" lvl="2" indent="0">
              <a:buNone/>
            </a:pPr>
            <a:endParaRPr lang="fr-FR" sz="1400" b="1" dirty="0">
              <a:effectLst/>
              <a:latin typeface="Arial" panose="020B0604020202020204" pitchFamily="34" charset="0"/>
              <a:ea typeface="Calibri" panose="020F0502020204030204" pitchFamily="34" charset="0"/>
              <a:cs typeface="Times New Roman" panose="02020603050405020304" pitchFamily="18" charset="0"/>
            </a:endParaRPr>
          </a:p>
          <a:p>
            <a:pPr lvl="2"/>
            <a:r>
              <a:rPr lang="fr-FR" sz="1400" b="1" dirty="0">
                <a:latin typeface="Arial" panose="020B0604020202020204" pitchFamily="34" charset="0"/>
                <a:ea typeface="Calibri" panose="020F0502020204030204" pitchFamily="34" charset="0"/>
                <a:cs typeface="Times New Roman" panose="02020603050405020304" pitchFamily="18" charset="0"/>
              </a:rPr>
              <a:t>Pertinence Multisectorielle</a:t>
            </a:r>
          </a:p>
          <a:p>
            <a:pPr marL="514350" lvl="2" indent="0">
              <a:buNone/>
            </a:pPr>
            <a:endParaRPr lang="fr-FR" sz="1400" b="1" dirty="0">
              <a:latin typeface="Arial" panose="020B0604020202020204" pitchFamily="34" charset="0"/>
              <a:ea typeface="Calibri" panose="020F0502020204030204" pitchFamily="34" charset="0"/>
              <a:cs typeface="Times New Roman" panose="02020603050405020304" pitchFamily="18" charset="0"/>
            </a:endParaRPr>
          </a:p>
          <a:p>
            <a:pPr lvl="2"/>
            <a:r>
              <a:rPr lang="fr-FR" sz="1400" b="1" dirty="0">
                <a:effectLst/>
                <a:latin typeface="Arial" panose="020B0604020202020204" pitchFamily="34" charset="0"/>
                <a:ea typeface="Calibri" panose="020F0502020204030204" pitchFamily="34" charset="0"/>
                <a:cs typeface="Times New Roman" panose="02020603050405020304" pitchFamily="18" charset="0"/>
              </a:rPr>
              <a:t>Amplitude du problème traité </a:t>
            </a:r>
          </a:p>
          <a:p>
            <a:pPr lvl="2"/>
            <a:endParaRPr lang="fr-FR" sz="1400" b="1" dirty="0">
              <a:effectLst/>
              <a:latin typeface="Arial" panose="020B0604020202020204" pitchFamily="34" charset="0"/>
              <a:ea typeface="Calibri" panose="020F0502020204030204" pitchFamily="34" charset="0"/>
              <a:cs typeface="Times New Roman" panose="02020603050405020304" pitchFamily="18" charset="0"/>
            </a:endParaRPr>
          </a:p>
          <a:p>
            <a:pPr lvl="2"/>
            <a:r>
              <a:rPr lang="fr-FR" sz="1400" b="1" dirty="0">
                <a:effectLst/>
                <a:latin typeface="Arial" panose="020B0604020202020204" pitchFamily="34" charset="0"/>
                <a:ea typeface="Calibri" panose="020F0502020204030204" pitchFamily="34" charset="0"/>
                <a:cs typeface="Times New Roman" panose="02020603050405020304" pitchFamily="18" charset="0"/>
              </a:rPr>
              <a:t>Possibilité d’améliorer la situation grâce aux apports d’analyse des données </a:t>
            </a:r>
          </a:p>
          <a:p>
            <a:pPr lvl="2"/>
            <a:endParaRPr lang="fr-FR" sz="1400" b="1" dirty="0">
              <a:effectLst/>
              <a:latin typeface="Arial" panose="020B0604020202020204" pitchFamily="34" charset="0"/>
              <a:ea typeface="Calibri" panose="020F0502020204030204" pitchFamily="34" charset="0"/>
              <a:cs typeface="Times New Roman" panose="02020603050405020304" pitchFamily="18" charset="0"/>
            </a:endParaRPr>
          </a:p>
          <a:p>
            <a:pPr lvl="2"/>
            <a:r>
              <a:rPr lang="fr-FR" sz="1400" b="1" dirty="0">
                <a:effectLst/>
                <a:latin typeface="Arial" panose="020B0604020202020204" pitchFamily="34" charset="0"/>
                <a:ea typeface="Calibri" panose="020F0502020204030204" pitchFamily="34" charset="0"/>
                <a:cs typeface="Times New Roman" panose="02020603050405020304" pitchFamily="18" charset="0"/>
              </a:rPr>
              <a:t>Faisabilité technique </a:t>
            </a:r>
          </a:p>
          <a:p>
            <a:pPr marL="514350" lvl="2" indent="0">
              <a:buNone/>
            </a:pPr>
            <a:endParaRPr lang="fr-FR" sz="1400" b="1"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endParaRPr>
          </a:p>
          <a:p>
            <a:pPr marL="176213" lvl="2" indent="0">
              <a:buNone/>
            </a:pPr>
            <a:r>
              <a:rPr lang="fr-FR" sz="1400" b="1"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Trois questions ont été retenues dans le PCA 2023-2024 de la PNIN et 18 décideurs politiques </a:t>
            </a:r>
            <a:r>
              <a:rPr lang="fr-FR" sz="1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(Présidence de la République, Primature, CAPEG, Secteurs contributifs, INS et PTF)  </a:t>
            </a:r>
            <a:r>
              <a:rPr lang="fr-FR" sz="1400" b="1"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ont été  </a:t>
            </a:r>
            <a:r>
              <a:rPr lang="fr-FR" sz="1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consultés pour identifier les questions potentielles </a:t>
            </a:r>
            <a:r>
              <a:rPr lang="fr-FR" sz="1400" b="1"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et informés par le HC3N du choix final des questions retenues</a:t>
            </a:r>
            <a:endParaRPr lang="fr-FR" sz="1400" b="1" dirty="0">
              <a:solidFill>
                <a:schemeClr val="tx2">
                  <a:lumMod val="75000"/>
                </a:schemeClr>
              </a:solidFill>
            </a:endParaRPr>
          </a:p>
        </p:txBody>
      </p:sp>
      <p:sp>
        <p:nvSpPr>
          <p:cNvPr id="6" name="Espace réservé du numéro de diapositive 5">
            <a:extLst>
              <a:ext uri="{FF2B5EF4-FFF2-40B4-BE49-F238E27FC236}">
                <a16:creationId xmlns:a16="http://schemas.microsoft.com/office/drawing/2014/main" id="{DB73AC3E-A5BE-D6D7-E0C1-A7B2A1259E4D}"/>
              </a:ext>
            </a:extLst>
          </p:cNvPr>
          <p:cNvSpPr>
            <a:spLocks noGrp="1"/>
          </p:cNvSpPr>
          <p:nvPr>
            <p:ph type="sldNum" sz="quarter" idx="12"/>
          </p:nvPr>
        </p:nvSpPr>
        <p:spPr/>
        <p:txBody>
          <a:bodyPr/>
          <a:lstStyle/>
          <a:p>
            <a:fld id="{02C702AE-1502-43AE-8DBA-2BCAD3408EF2}" type="slidenum">
              <a:rPr lang="fr-FR" smtClean="0">
                <a:solidFill>
                  <a:srgbClr val="FFFFFF"/>
                </a:solidFill>
              </a:rPr>
              <a:pPr/>
              <a:t>11</a:t>
            </a:fld>
            <a:endParaRPr lang="fr-FR">
              <a:solidFill>
                <a:srgbClr val="FFFFFF"/>
              </a:solidFill>
            </a:endParaRPr>
          </a:p>
        </p:txBody>
      </p:sp>
      <p:sp>
        <p:nvSpPr>
          <p:cNvPr id="7" name="Espace réservé du contenu 6">
            <a:extLst>
              <a:ext uri="{FF2B5EF4-FFF2-40B4-BE49-F238E27FC236}">
                <a16:creationId xmlns:a16="http://schemas.microsoft.com/office/drawing/2014/main" id="{3C7CDF6C-ACD0-F750-F71F-DDAF56D09BEA}"/>
              </a:ext>
            </a:extLst>
          </p:cNvPr>
          <p:cNvSpPr>
            <a:spLocks noGrp="1"/>
          </p:cNvSpPr>
          <p:nvPr>
            <p:ph sz="quarter" idx="13"/>
          </p:nvPr>
        </p:nvSpPr>
        <p:spPr/>
        <p:txBody>
          <a:bodyPr/>
          <a:lstStyle/>
          <a:p>
            <a:r>
              <a:rPr lang="fr-FR" sz="1800" dirty="0"/>
              <a:t>Processus de formulation du Troisième Plan Cadre d’Analyse 2023-2024</a:t>
            </a:r>
          </a:p>
        </p:txBody>
      </p:sp>
    </p:spTree>
    <p:extLst>
      <p:ext uri="{BB962C8B-B14F-4D97-AF65-F5344CB8AC3E}">
        <p14:creationId xmlns:p14="http://schemas.microsoft.com/office/powerpoint/2010/main" val="308594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DF0F48-E3CD-54ED-0CAA-DC33E3A7B3F0}"/>
              </a:ext>
            </a:extLst>
          </p:cNvPr>
          <p:cNvSpPr>
            <a:spLocks noGrp="1"/>
          </p:cNvSpPr>
          <p:nvPr>
            <p:ph type="title"/>
          </p:nvPr>
        </p:nvSpPr>
        <p:spPr>
          <a:xfrm>
            <a:off x="315144" y="698390"/>
            <a:ext cx="8208912" cy="564671"/>
          </a:xfrm>
        </p:spPr>
        <p:txBody>
          <a:bodyPr/>
          <a:lstStyle/>
          <a:p>
            <a:r>
              <a:rPr lang="fr-FR" dirty="0"/>
              <a:t>Questions retenues</a:t>
            </a:r>
          </a:p>
        </p:txBody>
      </p:sp>
      <p:sp>
        <p:nvSpPr>
          <p:cNvPr id="3" name="Espace réservé du contenu 2">
            <a:extLst>
              <a:ext uri="{FF2B5EF4-FFF2-40B4-BE49-F238E27FC236}">
                <a16:creationId xmlns:a16="http://schemas.microsoft.com/office/drawing/2014/main" id="{177E19E0-7F73-B454-7939-1370C19C9CCD}"/>
              </a:ext>
            </a:extLst>
          </p:cNvPr>
          <p:cNvSpPr>
            <a:spLocks noGrp="1"/>
          </p:cNvSpPr>
          <p:nvPr>
            <p:ph idx="1"/>
          </p:nvPr>
        </p:nvSpPr>
        <p:spPr>
          <a:xfrm>
            <a:off x="315144" y="1477096"/>
            <a:ext cx="8588224" cy="4470252"/>
          </a:xfrm>
        </p:spPr>
        <p:txBody>
          <a:bodyPr>
            <a:normAutofit/>
          </a:bodyPr>
          <a:lstStyle/>
          <a:p>
            <a:pPr marL="342900" indent="-342900" algn="just" eaLnBrk="0" hangingPunct="0">
              <a:spcBef>
                <a:spcPts val="300"/>
              </a:spcBef>
              <a:spcAft>
                <a:spcPts val="300"/>
              </a:spcAft>
              <a:buFont typeface="+mj-lt"/>
              <a:buAutoNum type="arabicPeriod"/>
            </a:pPr>
            <a:r>
              <a:rPr lang="fr-FR" sz="1800" dirty="0">
                <a:solidFill>
                  <a:schemeClr val="accent6">
                    <a:lumMod val="50000"/>
                  </a:schemeClr>
                </a:solidFill>
                <a:effectLst/>
                <a:latin typeface="Calibri" panose="020F0502020204030204" pitchFamily="34" charset="0"/>
                <a:ea typeface="Times New Roman" panose="02020603050405020304" pitchFamily="18" charset="0"/>
              </a:rPr>
              <a:t>Quels sont les niveaux et les déterminants de la diversité alimentaire et les apports nutritionnels chez les femmes en âge de procréer (19-49 ans) et des adolescentes (10-18 ans) au Niger ? Existe-t-il des disparités régionales et quels en sont les éventuels facteurs explicatifs au Niger ?</a:t>
            </a:r>
          </a:p>
          <a:p>
            <a:pPr marL="342900" indent="-342900" algn="just" eaLnBrk="0" hangingPunct="0">
              <a:spcBef>
                <a:spcPts val="300"/>
              </a:spcBef>
              <a:spcAft>
                <a:spcPts val="300"/>
              </a:spcAft>
              <a:buFont typeface="+mj-lt"/>
              <a:buAutoNum type="arabicPeriod"/>
            </a:pPr>
            <a:endParaRPr lang="fr-FR" sz="1800" dirty="0">
              <a:solidFill>
                <a:schemeClr val="accent6">
                  <a:lumMod val="50000"/>
                </a:schemeClr>
              </a:solidFill>
              <a:effectLst/>
              <a:latin typeface="Calibri" panose="020F0502020204030204" pitchFamily="34" charset="0"/>
              <a:ea typeface="Times New Roman" panose="02020603050405020304" pitchFamily="18" charset="0"/>
            </a:endParaRPr>
          </a:p>
          <a:p>
            <a:pPr marL="342900" indent="-342900" algn="just" eaLnBrk="0" hangingPunct="0">
              <a:spcBef>
                <a:spcPts val="300"/>
              </a:spcBef>
              <a:spcAft>
                <a:spcPts val="300"/>
              </a:spcAft>
              <a:buFont typeface="+mj-lt"/>
              <a:buAutoNum type="arabicPeriod"/>
            </a:pPr>
            <a:r>
              <a:rPr lang="fr-FR" sz="1800" dirty="0">
                <a:solidFill>
                  <a:schemeClr val="accent6">
                    <a:lumMod val="75000"/>
                  </a:schemeClr>
                </a:solidFill>
                <a:effectLst/>
                <a:latin typeface="Calibri" panose="020F0502020204030204" pitchFamily="34" charset="0"/>
                <a:ea typeface="Times New Roman" panose="02020603050405020304" pitchFamily="18" charset="0"/>
              </a:rPr>
              <a:t>Comment bâtir un système de nutrition dans un contexte de changement climatique ?</a:t>
            </a:r>
          </a:p>
          <a:p>
            <a:pPr marL="342900" indent="-342900" algn="just" eaLnBrk="0" hangingPunct="0">
              <a:spcBef>
                <a:spcPts val="300"/>
              </a:spcBef>
              <a:spcAft>
                <a:spcPts val="300"/>
              </a:spcAft>
              <a:buFont typeface="+mj-lt"/>
              <a:buAutoNum type="arabicPeriod"/>
            </a:pPr>
            <a:endParaRPr lang="fr-FR" sz="1800" dirty="0">
              <a:solidFill>
                <a:schemeClr val="accent4">
                  <a:lumMod val="60000"/>
                  <a:lumOff val="40000"/>
                </a:schemeClr>
              </a:solidFill>
              <a:effectLst/>
              <a:latin typeface="Calibri" panose="020F0502020204030204" pitchFamily="34" charset="0"/>
              <a:ea typeface="Times New Roman" panose="02020603050405020304" pitchFamily="18" charset="0"/>
            </a:endParaRPr>
          </a:p>
          <a:p>
            <a:pPr marL="342900" indent="-342900" algn="just" eaLnBrk="0" hangingPunct="0">
              <a:spcBef>
                <a:spcPts val="300"/>
              </a:spcBef>
              <a:spcAft>
                <a:spcPts val="300"/>
              </a:spcAft>
              <a:buFont typeface="+mj-lt"/>
              <a:buAutoNum type="arabicPeriod"/>
            </a:pPr>
            <a:r>
              <a:rPr lang="fr-FR" sz="1800" dirty="0">
                <a:solidFill>
                  <a:srgbClr val="00B050"/>
                </a:solidFill>
                <a:effectLst/>
                <a:latin typeface="Calibri" panose="020F0502020204030204" pitchFamily="34" charset="0"/>
                <a:ea typeface="Times New Roman" panose="02020603050405020304" pitchFamily="18" charset="0"/>
              </a:rPr>
              <a:t>Comment les chaînes de valeur des fruits et légumes contribuent-elles à une alimentation saine, notamment en termes de disponibilité, d’accessibilité et d’utilisation des produits de ces chaînes de valeur au Niger ? Quels effets engendrent la saisonnalité sur l’accès aux fruits et légumes au Niger?</a:t>
            </a:r>
          </a:p>
          <a:p>
            <a:pPr marL="0" indent="0" algn="just" eaLnBrk="0" hangingPunct="0">
              <a:spcBef>
                <a:spcPts val="300"/>
              </a:spcBef>
              <a:spcAft>
                <a:spcPts val="300"/>
              </a:spcAft>
              <a:buNone/>
            </a:pPr>
            <a:endParaRPr lang="fr-FR" sz="1800" dirty="0">
              <a:solidFill>
                <a:srgbClr val="00B050"/>
              </a:solidFill>
              <a:effectLst/>
              <a:latin typeface="Calibri" panose="020F0502020204030204" pitchFamily="34" charset="0"/>
              <a:ea typeface="Times New Roman" panose="02020603050405020304" pitchFamily="18" charset="0"/>
            </a:endParaRPr>
          </a:p>
          <a:p>
            <a:pPr marL="0" indent="0" algn="just" eaLnBrk="0" hangingPunct="0">
              <a:spcBef>
                <a:spcPts val="300"/>
              </a:spcBef>
              <a:spcAft>
                <a:spcPts val="300"/>
              </a:spcAft>
              <a:buNone/>
            </a:pPr>
            <a:r>
              <a:rPr lang="fr-FR" sz="1800" b="1" dirty="0">
                <a:solidFill>
                  <a:schemeClr val="tx2">
                    <a:lumMod val="75000"/>
                  </a:schemeClr>
                </a:solidFill>
                <a:latin typeface="Calibri" panose="020F0502020204030204" pitchFamily="34" charset="0"/>
                <a:ea typeface="Times New Roman" panose="02020603050405020304" pitchFamily="18" charset="0"/>
              </a:rPr>
              <a:t>La version Provisoire du PCA 2023-2024 est finalisée et en attente de validation par le CT de la PNSN</a:t>
            </a:r>
            <a:endParaRPr lang="fr-FR" sz="1800" b="1" dirty="0">
              <a:solidFill>
                <a:schemeClr val="tx2">
                  <a:lumMod val="75000"/>
                </a:schemeClr>
              </a:solidFill>
              <a:effectLst/>
              <a:latin typeface="Calibri" panose="020F0502020204030204" pitchFamily="34" charset="0"/>
              <a:ea typeface="Times New Roman" panose="02020603050405020304" pitchFamily="18" charset="0"/>
            </a:endParaRPr>
          </a:p>
          <a:p>
            <a:endParaRPr lang="fr-FR" dirty="0"/>
          </a:p>
        </p:txBody>
      </p:sp>
      <p:sp>
        <p:nvSpPr>
          <p:cNvPr id="4" name="Espace réservé de la date 3">
            <a:extLst>
              <a:ext uri="{FF2B5EF4-FFF2-40B4-BE49-F238E27FC236}">
                <a16:creationId xmlns:a16="http://schemas.microsoft.com/office/drawing/2014/main" id="{39FC94BB-6B7C-4730-CC4E-D37FFF5B485C}"/>
              </a:ext>
            </a:extLst>
          </p:cNvPr>
          <p:cNvSpPr>
            <a:spLocks noGrp="1"/>
          </p:cNvSpPr>
          <p:nvPr>
            <p:ph type="dt" sz="half" idx="10"/>
          </p:nvPr>
        </p:nvSpPr>
        <p:spPr/>
        <p:txBody>
          <a:bodyPr/>
          <a:lstStyle/>
          <a:p>
            <a:r>
              <a:rPr lang="fr-FR">
                <a:solidFill>
                  <a:srgbClr val="FFFFFF"/>
                </a:solidFill>
              </a:rPr>
              <a:t>Date</a:t>
            </a:r>
          </a:p>
        </p:txBody>
      </p:sp>
      <p:sp>
        <p:nvSpPr>
          <p:cNvPr id="5" name="Espace réservé du pied de page 4">
            <a:extLst>
              <a:ext uri="{FF2B5EF4-FFF2-40B4-BE49-F238E27FC236}">
                <a16:creationId xmlns:a16="http://schemas.microsoft.com/office/drawing/2014/main" id="{88476333-4158-4618-59FF-4B49C5CB5B46}"/>
              </a:ext>
            </a:extLst>
          </p:cNvPr>
          <p:cNvSpPr>
            <a:spLocks noGrp="1"/>
          </p:cNvSpPr>
          <p:nvPr>
            <p:ph type="ftr" sz="quarter" idx="11"/>
          </p:nvPr>
        </p:nvSpPr>
        <p:spPr/>
        <p:txBody>
          <a:bodyPr/>
          <a:lstStyle/>
          <a:p>
            <a:r>
              <a:rPr lang="fr-FR">
                <a:solidFill>
                  <a:srgbClr val="FFFFFF"/>
                </a:solidFill>
              </a:rPr>
              <a:t>Place</a:t>
            </a:r>
          </a:p>
        </p:txBody>
      </p:sp>
      <p:sp>
        <p:nvSpPr>
          <p:cNvPr id="6" name="Espace réservé du numéro de diapositive 5">
            <a:extLst>
              <a:ext uri="{FF2B5EF4-FFF2-40B4-BE49-F238E27FC236}">
                <a16:creationId xmlns:a16="http://schemas.microsoft.com/office/drawing/2014/main" id="{DB73AC3E-A5BE-D6D7-E0C1-A7B2A1259E4D}"/>
              </a:ext>
            </a:extLst>
          </p:cNvPr>
          <p:cNvSpPr>
            <a:spLocks noGrp="1"/>
          </p:cNvSpPr>
          <p:nvPr>
            <p:ph type="sldNum" sz="quarter" idx="12"/>
          </p:nvPr>
        </p:nvSpPr>
        <p:spPr/>
        <p:txBody>
          <a:bodyPr/>
          <a:lstStyle/>
          <a:p>
            <a:fld id="{02C702AE-1502-43AE-8DBA-2BCAD3408EF2}" type="slidenum">
              <a:rPr lang="fr-FR" smtClean="0">
                <a:solidFill>
                  <a:srgbClr val="FFFFFF"/>
                </a:solidFill>
              </a:rPr>
              <a:pPr/>
              <a:t>12</a:t>
            </a:fld>
            <a:endParaRPr lang="fr-FR">
              <a:solidFill>
                <a:srgbClr val="FFFFFF"/>
              </a:solidFill>
            </a:endParaRPr>
          </a:p>
        </p:txBody>
      </p:sp>
      <p:sp>
        <p:nvSpPr>
          <p:cNvPr id="7" name="Espace réservé du contenu 6">
            <a:extLst>
              <a:ext uri="{FF2B5EF4-FFF2-40B4-BE49-F238E27FC236}">
                <a16:creationId xmlns:a16="http://schemas.microsoft.com/office/drawing/2014/main" id="{3C7CDF6C-ACD0-F750-F71F-DDAF56D09BEA}"/>
              </a:ext>
            </a:extLst>
          </p:cNvPr>
          <p:cNvSpPr>
            <a:spLocks noGrp="1"/>
          </p:cNvSpPr>
          <p:nvPr>
            <p:ph sz="quarter" idx="13"/>
          </p:nvPr>
        </p:nvSpPr>
        <p:spPr/>
        <p:txBody>
          <a:bodyPr/>
          <a:lstStyle/>
          <a:p>
            <a:r>
              <a:rPr lang="fr-FR" sz="1800" dirty="0"/>
              <a:t>Processus de formulation du Troisième Plan Cadre d’Analyse 2023-2024 </a:t>
            </a:r>
          </a:p>
        </p:txBody>
      </p:sp>
    </p:spTree>
    <p:extLst>
      <p:ext uri="{BB962C8B-B14F-4D97-AF65-F5344CB8AC3E}">
        <p14:creationId xmlns:p14="http://schemas.microsoft.com/office/powerpoint/2010/main" val="545385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A17C7CB0-BFF9-41CE-BA9A-C62D10AB89CE}"/>
              </a:ext>
            </a:extLst>
          </p:cNvPr>
          <p:cNvSpPr>
            <a:spLocks noGrp="1"/>
          </p:cNvSpPr>
          <p:nvPr>
            <p:ph type="sldNum" sz="quarter" idx="12"/>
          </p:nvPr>
        </p:nvSpPr>
        <p:spPr/>
        <p:txBody>
          <a:bodyPr/>
          <a:lstStyle/>
          <a:p>
            <a:pPr defTabSz="685800"/>
            <a:fld id="{02C702AE-1502-43AE-8DBA-2BCAD3408EF2}" type="slidenum">
              <a:rPr lang="fr-FR">
                <a:solidFill>
                  <a:srgbClr val="FFFFFF"/>
                </a:solidFill>
                <a:latin typeface="Trebuchet MS"/>
              </a:rPr>
              <a:pPr defTabSz="685800"/>
              <a:t>13</a:t>
            </a:fld>
            <a:endParaRPr lang="fr-FR">
              <a:solidFill>
                <a:srgbClr val="FFFFFF"/>
              </a:solidFill>
              <a:latin typeface="Trebuchet MS"/>
            </a:endParaRPr>
          </a:p>
        </p:txBody>
      </p:sp>
      <p:grpSp>
        <p:nvGrpSpPr>
          <p:cNvPr id="10" name="Groupe 9">
            <a:extLst>
              <a:ext uri="{FF2B5EF4-FFF2-40B4-BE49-F238E27FC236}">
                <a16:creationId xmlns:a16="http://schemas.microsoft.com/office/drawing/2014/main" id="{F1FF89C1-3692-DFF2-DC62-D3F92DA2AF44}"/>
              </a:ext>
            </a:extLst>
          </p:cNvPr>
          <p:cNvGrpSpPr/>
          <p:nvPr/>
        </p:nvGrpSpPr>
        <p:grpSpPr>
          <a:xfrm>
            <a:off x="6983416" y="3"/>
            <a:ext cx="2160587" cy="720725"/>
            <a:chOff x="6983413" y="0"/>
            <a:chExt cx="2190482" cy="720725"/>
          </a:xfrm>
        </p:grpSpPr>
        <p:grpSp>
          <p:nvGrpSpPr>
            <p:cNvPr id="11" name="Group 4">
              <a:extLst>
                <a:ext uri="{FF2B5EF4-FFF2-40B4-BE49-F238E27FC236}">
                  <a16:creationId xmlns:a16="http://schemas.microsoft.com/office/drawing/2014/main" id="{6EAAF1AD-AAFC-D3D8-60DD-B0FAFF3D4B0E}"/>
                </a:ext>
              </a:extLst>
            </p:cNvPr>
            <p:cNvGrpSpPr>
              <a:grpSpLocks noChangeAspect="1"/>
            </p:cNvGrpSpPr>
            <p:nvPr/>
          </p:nvGrpSpPr>
          <p:grpSpPr bwMode="auto">
            <a:xfrm>
              <a:off x="6983413" y="0"/>
              <a:ext cx="2160587" cy="720725"/>
              <a:chOff x="4399" y="0"/>
              <a:chExt cx="1361" cy="454"/>
            </a:xfrm>
          </p:grpSpPr>
          <p:sp>
            <p:nvSpPr>
              <p:cNvPr id="13" name="AutoShape 3">
                <a:extLst>
                  <a:ext uri="{FF2B5EF4-FFF2-40B4-BE49-F238E27FC236}">
                    <a16:creationId xmlns:a16="http://schemas.microsoft.com/office/drawing/2014/main" id="{A6B0B93A-A341-ECD2-E2E2-59C1427AE0AD}"/>
                  </a:ext>
                </a:extLst>
              </p:cNvPr>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5" name="Picture 6">
                <a:extLst>
                  <a:ext uri="{FF2B5EF4-FFF2-40B4-BE49-F238E27FC236}">
                    <a16:creationId xmlns:a16="http://schemas.microsoft.com/office/drawing/2014/main" id="{3260BAB5-F345-8FD6-D9E0-51AB64D249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Image 11">
              <a:extLst>
                <a:ext uri="{FF2B5EF4-FFF2-40B4-BE49-F238E27FC236}">
                  <a16:creationId xmlns:a16="http://schemas.microsoft.com/office/drawing/2014/main" id="{09B03367-79E1-914C-1767-66004C4C66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6" name="ZoneTexte 15">
            <a:extLst>
              <a:ext uri="{FF2B5EF4-FFF2-40B4-BE49-F238E27FC236}">
                <a16:creationId xmlns:a16="http://schemas.microsoft.com/office/drawing/2014/main" id="{53D114E5-474C-775D-820F-8EEB08486DD9}"/>
              </a:ext>
            </a:extLst>
          </p:cNvPr>
          <p:cNvSpPr txBox="1"/>
          <p:nvPr/>
        </p:nvSpPr>
        <p:spPr>
          <a:xfrm>
            <a:off x="2216082" y="80747"/>
            <a:ext cx="4791382" cy="646331"/>
          </a:xfrm>
          <a:prstGeom prst="rect">
            <a:avLst/>
          </a:prstGeom>
          <a:noFill/>
        </p:spPr>
        <p:txBody>
          <a:bodyPr wrap="square" rtlCol="0">
            <a:spAutoFit/>
          </a:bodyPr>
          <a:lstStyle/>
          <a:p>
            <a:pPr marL="257175" indent="-257175" algn="ctr" defTabSz="685800">
              <a:spcBef>
                <a:spcPct val="20000"/>
              </a:spcBef>
              <a:tabLst>
                <a:tab pos="903288" algn="l"/>
                <a:tab pos="1077913" algn="l"/>
              </a:tabLst>
            </a:pPr>
            <a:r>
              <a:rPr lang="fr-FR" b="1" dirty="0">
                <a:solidFill>
                  <a:schemeClr val="bg2"/>
                </a:solidFill>
              </a:rPr>
              <a:t>PLAN OPERATIONNEL DE L’AN 1 de la phase 2</a:t>
            </a:r>
          </a:p>
        </p:txBody>
      </p:sp>
      <p:pic>
        <p:nvPicPr>
          <p:cNvPr id="9" name="Image 8"/>
          <p:cNvPicPr>
            <a:picLocks noChangeAspect="1"/>
          </p:cNvPicPr>
          <p:nvPr/>
        </p:nvPicPr>
        <p:blipFill>
          <a:blip r:embed="rId5"/>
          <a:stretch>
            <a:fillRect/>
          </a:stretch>
        </p:blipFill>
        <p:spPr>
          <a:xfrm>
            <a:off x="92678" y="1342849"/>
            <a:ext cx="8926995" cy="3960000"/>
          </a:xfrm>
          <a:prstGeom prst="rect">
            <a:avLst/>
          </a:prstGeom>
        </p:spPr>
      </p:pic>
    </p:spTree>
    <p:extLst>
      <p:ext uri="{BB962C8B-B14F-4D97-AF65-F5344CB8AC3E}">
        <p14:creationId xmlns:p14="http://schemas.microsoft.com/office/powerpoint/2010/main" val="333341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horizont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A17C7CB0-BFF9-41CE-BA9A-C62D10AB89CE}"/>
              </a:ext>
            </a:extLst>
          </p:cNvPr>
          <p:cNvSpPr>
            <a:spLocks noGrp="1"/>
          </p:cNvSpPr>
          <p:nvPr>
            <p:ph type="sldNum" sz="quarter" idx="12"/>
          </p:nvPr>
        </p:nvSpPr>
        <p:spPr/>
        <p:txBody>
          <a:bodyPr/>
          <a:lstStyle/>
          <a:p>
            <a:pPr defTabSz="685800"/>
            <a:fld id="{02C702AE-1502-43AE-8DBA-2BCAD3408EF2}" type="slidenum">
              <a:rPr lang="fr-FR">
                <a:solidFill>
                  <a:srgbClr val="FFFFFF"/>
                </a:solidFill>
                <a:latin typeface="Trebuchet MS"/>
              </a:rPr>
              <a:pPr defTabSz="685800"/>
              <a:t>14</a:t>
            </a:fld>
            <a:endParaRPr lang="fr-FR">
              <a:solidFill>
                <a:srgbClr val="FFFFFF"/>
              </a:solidFill>
              <a:latin typeface="Trebuchet MS"/>
            </a:endParaRPr>
          </a:p>
        </p:txBody>
      </p:sp>
      <p:grpSp>
        <p:nvGrpSpPr>
          <p:cNvPr id="10" name="Groupe 9">
            <a:extLst>
              <a:ext uri="{FF2B5EF4-FFF2-40B4-BE49-F238E27FC236}">
                <a16:creationId xmlns:a16="http://schemas.microsoft.com/office/drawing/2014/main" id="{F1FF89C1-3692-DFF2-DC62-D3F92DA2AF44}"/>
              </a:ext>
            </a:extLst>
          </p:cNvPr>
          <p:cNvGrpSpPr/>
          <p:nvPr/>
        </p:nvGrpSpPr>
        <p:grpSpPr>
          <a:xfrm>
            <a:off x="6983416" y="3"/>
            <a:ext cx="2160587" cy="720725"/>
            <a:chOff x="6983413" y="0"/>
            <a:chExt cx="2190482" cy="720725"/>
          </a:xfrm>
        </p:grpSpPr>
        <p:grpSp>
          <p:nvGrpSpPr>
            <p:cNvPr id="11" name="Group 4">
              <a:extLst>
                <a:ext uri="{FF2B5EF4-FFF2-40B4-BE49-F238E27FC236}">
                  <a16:creationId xmlns:a16="http://schemas.microsoft.com/office/drawing/2014/main" id="{6EAAF1AD-AAFC-D3D8-60DD-B0FAFF3D4B0E}"/>
                </a:ext>
              </a:extLst>
            </p:cNvPr>
            <p:cNvGrpSpPr>
              <a:grpSpLocks noChangeAspect="1"/>
            </p:cNvGrpSpPr>
            <p:nvPr/>
          </p:nvGrpSpPr>
          <p:grpSpPr bwMode="auto">
            <a:xfrm>
              <a:off x="6983413" y="0"/>
              <a:ext cx="2160587" cy="720725"/>
              <a:chOff x="4399" y="0"/>
              <a:chExt cx="1361" cy="454"/>
            </a:xfrm>
          </p:grpSpPr>
          <p:sp>
            <p:nvSpPr>
              <p:cNvPr id="13" name="AutoShape 3">
                <a:extLst>
                  <a:ext uri="{FF2B5EF4-FFF2-40B4-BE49-F238E27FC236}">
                    <a16:creationId xmlns:a16="http://schemas.microsoft.com/office/drawing/2014/main" id="{A6B0B93A-A341-ECD2-E2E2-59C1427AE0AD}"/>
                  </a:ext>
                </a:extLst>
              </p:cNvPr>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5" name="Picture 6">
                <a:extLst>
                  <a:ext uri="{FF2B5EF4-FFF2-40B4-BE49-F238E27FC236}">
                    <a16:creationId xmlns:a16="http://schemas.microsoft.com/office/drawing/2014/main" id="{3260BAB5-F345-8FD6-D9E0-51AB64D249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Image 11">
              <a:extLst>
                <a:ext uri="{FF2B5EF4-FFF2-40B4-BE49-F238E27FC236}">
                  <a16:creationId xmlns:a16="http://schemas.microsoft.com/office/drawing/2014/main" id="{09B03367-79E1-914C-1767-66004C4C66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6" name="ZoneTexte 15">
            <a:extLst>
              <a:ext uri="{FF2B5EF4-FFF2-40B4-BE49-F238E27FC236}">
                <a16:creationId xmlns:a16="http://schemas.microsoft.com/office/drawing/2014/main" id="{53D114E5-474C-775D-820F-8EEB08486DD9}"/>
              </a:ext>
            </a:extLst>
          </p:cNvPr>
          <p:cNvSpPr txBox="1"/>
          <p:nvPr/>
        </p:nvSpPr>
        <p:spPr>
          <a:xfrm>
            <a:off x="2216082" y="80747"/>
            <a:ext cx="4791382" cy="646331"/>
          </a:xfrm>
          <a:prstGeom prst="rect">
            <a:avLst/>
          </a:prstGeom>
          <a:noFill/>
        </p:spPr>
        <p:txBody>
          <a:bodyPr wrap="square" rtlCol="0">
            <a:spAutoFit/>
          </a:bodyPr>
          <a:lstStyle/>
          <a:p>
            <a:pPr marL="257175" indent="-257175" algn="ctr" defTabSz="685800">
              <a:spcBef>
                <a:spcPct val="20000"/>
              </a:spcBef>
              <a:tabLst>
                <a:tab pos="903288" algn="l"/>
                <a:tab pos="1077913" algn="l"/>
              </a:tabLst>
            </a:pPr>
            <a:r>
              <a:rPr lang="fr-FR" b="1" dirty="0">
                <a:solidFill>
                  <a:schemeClr val="bg2"/>
                </a:solidFill>
              </a:rPr>
              <a:t>PLAN OPERATIONNEL DE L’AN 1 de la phase 2</a:t>
            </a:r>
          </a:p>
        </p:txBody>
      </p:sp>
      <p:pic>
        <p:nvPicPr>
          <p:cNvPr id="9" name="Image 8"/>
          <p:cNvPicPr>
            <a:picLocks noChangeAspect="1"/>
          </p:cNvPicPr>
          <p:nvPr/>
        </p:nvPicPr>
        <p:blipFill>
          <a:blip r:embed="rId5"/>
          <a:stretch>
            <a:fillRect/>
          </a:stretch>
        </p:blipFill>
        <p:spPr>
          <a:xfrm>
            <a:off x="388051" y="1193900"/>
            <a:ext cx="8447444" cy="5004000"/>
          </a:xfrm>
          <a:prstGeom prst="rect">
            <a:avLst/>
          </a:prstGeom>
        </p:spPr>
      </p:pic>
    </p:spTree>
    <p:extLst>
      <p:ext uri="{BB962C8B-B14F-4D97-AF65-F5344CB8AC3E}">
        <p14:creationId xmlns:p14="http://schemas.microsoft.com/office/powerpoint/2010/main" val="9540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horizont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A17C7CB0-BFF9-41CE-BA9A-C62D10AB89CE}"/>
              </a:ext>
            </a:extLst>
          </p:cNvPr>
          <p:cNvSpPr>
            <a:spLocks noGrp="1"/>
          </p:cNvSpPr>
          <p:nvPr>
            <p:ph type="sldNum" sz="quarter" idx="12"/>
          </p:nvPr>
        </p:nvSpPr>
        <p:spPr/>
        <p:txBody>
          <a:bodyPr/>
          <a:lstStyle/>
          <a:p>
            <a:pPr defTabSz="685800"/>
            <a:fld id="{02C702AE-1502-43AE-8DBA-2BCAD3408EF2}" type="slidenum">
              <a:rPr lang="fr-FR">
                <a:solidFill>
                  <a:srgbClr val="FFFFFF"/>
                </a:solidFill>
                <a:latin typeface="Trebuchet MS"/>
              </a:rPr>
              <a:pPr defTabSz="685800"/>
              <a:t>15</a:t>
            </a:fld>
            <a:endParaRPr lang="fr-FR">
              <a:solidFill>
                <a:srgbClr val="FFFFFF"/>
              </a:solidFill>
              <a:latin typeface="Trebuchet MS"/>
            </a:endParaRPr>
          </a:p>
        </p:txBody>
      </p:sp>
      <p:grpSp>
        <p:nvGrpSpPr>
          <p:cNvPr id="10" name="Groupe 9">
            <a:extLst>
              <a:ext uri="{FF2B5EF4-FFF2-40B4-BE49-F238E27FC236}">
                <a16:creationId xmlns:a16="http://schemas.microsoft.com/office/drawing/2014/main" id="{F1FF89C1-3692-DFF2-DC62-D3F92DA2AF44}"/>
              </a:ext>
            </a:extLst>
          </p:cNvPr>
          <p:cNvGrpSpPr/>
          <p:nvPr/>
        </p:nvGrpSpPr>
        <p:grpSpPr>
          <a:xfrm>
            <a:off x="6983416" y="3"/>
            <a:ext cx="2160587" cy="720725"/>
            <a:chOff x="6983413" y="0"/>
            <a:chExt cx="2190482" cy="720725"/>
          </a:xfrm>
        </p:grpSpPr>
        <p:grpSp>
          <p:nvGrpSpPr>
            <p:cNvPr id="11" name="Group 4">
              <a:extLst>
                <a:ext uri="{FF2B5EF4-FFF2-40B4-BE49-F238E27FC236}">
                  <a16:creationId xmlns:a16="http://schemas.microsoft.com/office/drawing/2014/main" id="{6EAAF1AD-AAFC-D3D8-60DD-B0FAFF3D4B0E}"/>
                </a:ext>
              </a:extLst>
            </p:cNvPr>
            <p:cNvGrpSpPr>
              <a:grpSpLocks noChangeAspect="1"/>
            </p:cNvGrpSpPr>
            <p:nvPr/>
          </p:nvGrpSpPr>
          <p:grpSpPr bwMode="auto">
            <a:xfrm>
              <a:off x="6983413" y="0"/>
              <a:ext cx="2160587" cy="720725"/>
              <a:chOff x="4399" y="0"/>
              <a:chExt cx="1361" cy="454"/>
            </a:xfrm>
          </p:grpSpPr>
          <p:sp>
            <p:nvSpPr>
              <p:cNvPr id="13" name="AutoShape 3">
                <a:extLst>
                  <a:ext uri="{FF2B5EF4-FFF2-40B4-BE49-F238E27FC236}">
                    <a16:creationId xmlns:a16="http://schemas.microsoft.com/office/drawing/2014/main" id="{A6B0B93A-A341-ECD2-E2E2-59C1427AE0AD}"/>
                  </a:ext>
                </a:extLst>
              </p:cNvPr>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5" name="Picture 6">
                <a:extLst>
                  <a:ext uri="{FF2B5EF4-FFF2-40B4-BE49-F238E27FC236}">
                    <a16:creationId xmlns:a16="http://schemas.microsoft.com/office/drawing/2014/main" id="{3260BAB5-F345-8FD6-D9E0-51AB64D249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Image 11">
              <a:extLst>
                <a:ext uri="{FF2B5EF4-FFF2-40B4-BE49-F238E27FC236}">
                  <a16:creationId xmlns:a16="http://schemas.microsoft.com/office/drawing/2014/main" id="{09B03367-79E1-914C-1767-66004C4C66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6" name="ZoneTexte 15">
            <a:extLst>
              <a:ext uri="{FF2B5EF4-FFF2-40B4-BE49-F238E27FC236}">
                <a16:creationId xmlns:a16="http://schemas.microsoft.com/office/drawing/2014/main" id="{53D114E5-474C-775D-820F-8EEB08486DD9}"/>
              </a:ext>
            </a:extLst>
          </p:cNvPr>
          <p:cNvSpPr txBox="1"/>
          <p:nvPr/>
        </p:nvSpPr>
        <p:spPr>
          <a:xfrm>
            <a:off x="2216082" y="80747"/>
            <a:ext cx="4791382" cy="646331"/>
          </a:xfrm>
          <a:prstGeom prst="rect">
            <a:avLst/>
          </a:prstGeom>
          <a:noFill/>
        </p:spPr>
        <p:txBody>
          <a:bodyPr wrap="square" rtlCol="0">
            <a:spAutoFit/>
          </a:bodyPr>
          <a:lstStyle/>
          <a:p>
            <a:pPr marL="257175" indent="-257175" algn="ctr" defTabSz="685800">
              <a:spcBef>
                <a:spcPct val="20000"/>
              </a:spcBef>
              <a:tabLst>
                <a:tab pos="903288" algn="l"/>
                <a:tab pos="1077913" algn="l"/>
              </a:tabLst>
            </a:pPr>
            <a:r>
              <a:rPr lang="fr-FR" b="1" dirty="0">
                <a:solidFill>
                  <a:schemeClr val="bg2"/>
                </a:solidFill>
              </a:rPr>
              <a:t>PLAN OPERATIONNEL DE L’AN 1 de la phase 2</a:t>
            </a:r>
          </a:p>
        </p:txBody>
      </p:sp>
      <p:pic>
        <p:nvPicPr>
          <p:cNvPr id="7" name="Image 6"/>
          <p:cNvPicPr>
            <a:picLocks noChangeAspect="1"/>
          </p:cNvPicPr>
          <p:nvPr/>
        </p:nvPicPr>
        <p:blipFill>
          <a:blip r:embed="rId5"/>
          <a:stretch>
            <a:fillRect/>
          </a:stretch>
        </p:blipFill>
        <p:spPr>
          <a:xfrm>
            <a:off x="633705" y="1027607"/>
            <a:ext cx="7962779" cy="5400000"/>
          </a:xfrm>
          <a:prstGeom prst="rect">
            <a:avLst/>
          </a:prstGeom>
        </p:spPr>
      </p:pic>
    </p:spTree>
    <p:extLst>
      <p:ext uri="{BB962C8B-B14F-4D97-AF65-F5344CB8AC3E}">
        <p14:creationId xmlns:p14="http://schemas.microsoft.com/office/powerpoint/2010/main" val="376528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horizont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A17C7CB0-BFF9-41CE-BA9A-C62D10AB89CE}"/>
              </a:ext>
            </a:extLst>
          </p:cNvPr>
          <p:cNvSpPr>
            <a:spLocks noGrp="1"/>
          </p:cNvSpPr>
          <p:nvPr>
            <p:ph type="sldNum" sz="quarter" idx="12"/>
          </p:nvPr>
        </p:nvSpPr>
        <p:spPr/>
        <p:txBody>
          <a:bodyPr/>
          <a:lstStyle/>
          <a:p>
            <a:pPr defTabSz="685800"/>
            <a:fld id="{02C702AE-1502-43AE-8DBA-2BCAD3408EF2}" type="slidenum">
              <a:rPr lang="fr-FR">
                <a:solidFill>
                  <a:srgbClr val="FFFFFF"/>
                </a:solidFill>
                <a:latin typeface="Trebuchet MS"/>
              </a:rPr>
              <a:pPr defTabSz="685800"/>
              <a:t>16</a:t>
            </a:fld>
            <a:endParaRPr lang="fr-FR">
              <a:solidFill>
                <a:srgbClr val="FFFFFF"/>
              </a:solidFill>
              <a:latin typeface="Trebuchet MS"/>
            </a:endParaRPr>
          </a:p>
        </p:txBody>
      </p:sp>
      <p:sp>
        <p:nvSpPr>
          <p:cNvPr id="8" name="ZoneTexte 7"/>
          <p:cNvSpPr txBox="1"/>
          <p:nvPr/>
        </p:nvSpPr>
        <p:spPr>
          <a:xfrm>
            <a:off x="2789803" y="925304"/>
            <a:ext cx="4993610" cy="369332"/>
          </a:xfrm>
          <a:prstGeom prst="rect">
            <a:avLst/>
          </a:prstGeom>
          <a:noFill/>
        </p:spPr>
        <p:txBody>
          <a:bodyPr wrap="square" rtlCol="0">
            <a:spAutoFit/>
          </a:bodyPr>
          <a:lstStyle/>
          <a:p>
            <a:pPr algn="ctr" defTabSz="272654">
              <a:tabLst>
                <a:tab pos="677466" algn="l"/>
                <a:tab pos="808435" algn="l"/>
              </a:tabLst>
            </a:pPr>
            <a:r>
              <a:rPr lang="fr-FR" b="1" cap="small" dirty="0">
                <a:solidFill>
                  <a:srgbClr val="FFFFFF"/>
                </a:solidFill>
                <a:latin typeface="Trebuchet MS"/>
              </a:rPr>
              <a:t>perspectives</a:t>
            </a:r>
          </a:p>
        </p:txBody>
      </p:sp>
      <p:grpSp>
        <p:nvGrpSpPr>
          <p:cNvPr id="10" name="Groupe 9">
            <a:extLst>
              <a:ext uri="{FF2B5EF4-FFF2-40B4-BE49-F238E27FC236}">
                <a16:creationId xmlns:a16="http://schemas.microsoft.com/office/drawing/2014/main" id="{F1FF89C1-3692-DFF2-DC62-D3F92DA2AF44}"/>
              </a:ext>
            </a:extLst>
          </p:cNvPr>
          <p:cNvGrpSpPr/>
          <p:nvPr/>
        </p:nvGrpSpPr>
        <p:grpSpPr>
          <a:xfrm>
            <a:off x="6983416" y="3"/>
            <a:ext cx="2160587" cy="720725"/>
            <a:chOff x="6983413" y="0"/>
            <a:chExt cx="2190482" cy="720725"/>
          </a:xfrm>
        </p:grpSpPr>
        <p:grpSp>
          <p:nvGrpSpPr>
            <p:cNvPr id="11" name="Group 4">
              <a:extLst>
                <a:ext uri="{FF2B5EF4-FFF2-40B4-BE49-F238E27FC236}">
                  <a16:creationId xmlns:a16="http://schemas.microsoft.com/office/drawing/2014/main" id="{6EAAF1AD-AAFC-D3D8-60DD-B0FAFF3D4B0E}"/>
                </a:ext>
              </a:extLst>
            </p:cNvPr>
            <p:cNvGrpSpPr>
              <a:grpSpLocks noChangeAspect="1"/>
            </p:cNvGrpSpPr>
            <p:nvPr/>
          </p:nvGrpSpPr>
          <p:grpSpPr bwMode="auto">
            <a:xfrm>
              <a:off x="6983413" y="0"/>
              <a:ext cx="2160587" cy="720725"/>
              <a:chOff x="4399" y="0"/>
              <a:chExt cx="1361" cy="454"/>
            </a:xfrm>
          </p:grpSpPr>
          <p:sp>
            <p:nvSpPr>
              <p:cNvPr id="13" name="AutoShape 3">
                <a:extLst>
                  <a:ext uri="{FF2B5EF4-FFF2-40B4-BE49-F238E27FC236}">
                    <a16:creationId xmlns:a16="http://schemas.microsoft.com/office/drawing/2014/main" id="{A6B0B93A-A341-ECD2-E2E2-59C1427AE0AD}"/>
                  </a:ext>
                </a:extLst>
              </p:cNvPr>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5" name="Picture 6">
                <a:extLst>
                  <a:ext uri="{FF2B5EF4-FFF2-40B4-BE49-F238E27FC236}">
                    <a16:creationId xmlns:a16="http://schemas.microsoft.com/office/drawing/2014/main" id="{3260BAB5-F345-8FD6-D9E0-51AB64D249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Image 11">
              <a:extLst>
                <a:ext uri="{FF2B5EF4-FFF2-40B4-BE49-F238E27FC236}">
                  <a16:creationId xmlns:a16="http://schemas.microsoft.com/office/drawing/2014/main" id="{09B03367-79E1-914C-1767-66004C4C66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6" name="ZoneTexte 15">
            <a:extLst>
              <a:ext uri="{FF2B5EF4-FFF2-40B4-BE49-F238E27FC236}">
                <a16:creationId xmlns:a16="http://schemas.microsoft.com/office/drawing/2014/main" id="{53D114E5-474C-775D-820F-8EEB08486DD9}"/>
              </a:ext>
            </a:extLst>
          </p:cNvPr>
          <p:cNvSpPr txBox="1"/>
          <p:nvPr/>
        </p:nvSpPr>
        <p:spPr>
          <a:xfrm>
            <a:off x="2216082" y="80747"/>
            <a:ext cx="4791382" cy="646331"/>
          </a:xfrm>
          <a:prstGeom prst="rect">
            <a:avLst/>
          </a:prstGeom>
          <a:noFill/>
        </p:spPr>
        <p:txBody>
          <a:bodyPr wrap="square" rtlCol="0">
            <a:spAutoFit/>
          </a:bodyPr>
          <a:lstStyle/>
          <a:p>
            <a:pPr marL="257175" indent="-257175" algn="ctr" defTabSz="685800">
              <a:spcBef>
                <a:spcPct val="20000"/>
              </a:spcBef>
              <a:tabLst>
                <a:tab pos="903288" algn="l"/>
                <a:tab pos="1077913" algn="l"/>
              </a:tabLst>
            </a:pPr>
            <a:r>
              <a:rPr lang="fr-FR" b="1" dirty="0">
                <a:solidFill>
                  <a:schemeClr val="bg2"/>
                </a:solidFill>
              </a:rPr>
              <a:t>PLAN OPERATIONNEL DE L’AN 1 de la phase 2</a:t>
            </a:r>
          </a:p>
        </p:txBody>
      </p:sp>
      <p:pic>
        <p:nvPicPr>
          <p:cNvPr id="7" name="Image 6"/>
          <p:cNvPicPr>
            <a:picLocks noChangeAspect="1"/>
          </p:cNvPicPr>
          <p:nvPr/>
        </p:nvPicPr>
        <p:blipFill>
          <a:blip r:embed="rId5"/>
          <a:stretch>
            <a:fillRect/>
          </a:stretch>
        </p:blipFill>
        <p:spPr>
          <a:xfrm>
            <a:off x="274823" y="972021"/>
            <a:ext cx="8485910" cy="5400000"/>
          </a:xfrm>
          <a:prstGeom prst="rect">
            <a:avLst/>
          </a:prstGeom>
        </p:spPr>
      </p:pic>
    </p:spTree>
    <p:extLst>
      <p:ext uri="{BB962C8B-B14F-4D97-AF65-F5344CB8AC3E}">
        <p14:creationId xmlns:p14="http://schemas.microsoft.com/office/powerpoint/2010/main" val="21604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A17C7CB0-BFF9-41CE-BA9A-C62D10AB89CE}"/>
              </a:ext>
            </a:extLst>
          </p:cNvPr>
          <p:cNvSpPr>
            <a:spLocks noGrp="1"/>
          </p:cNvSpPr>
          <p:nvPr>
            <p:ph type="sldNum" sz="quarter" idx="12"/>
          </p:nvPr>
        </p:nvSpPr>
        <p:spPr/>
        <p:txBody>
          <a:bodyPr/>
          <a:lstStyle/>
          <a:p>
            <a:pPr defTabSz="685800"/>
            <a:fld id="{02C702AE-1502-43AE-8DBA-2BCAD3408EF2}" type="slidenum">
              <a:rPr lang="fr-FR">
                <a:solidFill>
                  <a:srgbClr val="FFFFFF"/>
                </a:solidFill>
                <a:latin typeface="Trebuchet MS"/>
              </a:rPr>
              <a:pPr defTabSz="685800"/>
              <a:t>17</a:t>
            </a:fld>
            <a:endParaRPr lang="fr-FR">
              <a:solidFill>
                <a:srgbClr val="FFFFFF"/>
              </a:solidFill>
              <a:latin typeface="Trebuchet MS"/>
            </a:endParaRPr>
          </a:p>
        </p:txBody>
      </p:sp>
      <p:sp>
        <p:nvSpPr>
          <p:cNvPr id="8" name="ZoneTexte 7"/>
          <p:cNvSpPr txBox="1"/>
          <p:nvPr/>
        </p:nvSpPr>
        <p:spPr>
          <a:xfrm>
            <a:off x="2789803" y="925304"/>
            <a:ext cx="4993610" cy="369332"/>
          </a:xfrm>
          <a:prstGeom prst="rect">
            <a:avLst/>
          </a:prstGeom>
          <a:noFill/>
        </p:spPr>
        <p:txBody>
          <a:bodyPr wrap="square" rtlCol="0">
            <a:spAutoFit/>
          </a:bodyPr>
          <a:lstStyle/>
          <a:p>
            <a:pPr algn="ctr" defTabSz="272654">
              <a:tabLst>
                <a:tab pos="677466" algn="l"/>
                <a:tab pos="808435" algn="l"/>
              </a:tabLst>
            </a:pPr>
            <a:r>
              <a:rPr lang="fr-FR" b="1" cap="small" dirty="0">
                <a:solidFill>
                  <a:srgbClr val="FFFFFF"/>
                </a:solidFill>
                <a:latin typeface="Trebuchet MS"/>
              </a:rPr>
              <a:t>perspectives</a:t>
            </a:r>
          </a:p>
        </p:txBody>
      </p:sp>
      <p:grpSp>
        <p:nvGrpSpPr>
          <p:cNvPr id="10" name="Groupe 9">
            <a:extLst>
              <a:ext uri="{FF2B5EF4-FFF2-40B4-BE49-F238E27FC236}">
                <a16:creationId xmlns:a16="http://schemas.microsoft.com/office/drawing/2014/main" id="{F1FF89C1-3692-DFF2-DC62-D3F92DA2AF44}"/>
              </a:ext>
            </a:extLst>
          </p:cNvPr>
          <p:cNvGrpSpPr/>
          <p:nvPr/>
        </p:nvGrpSpPr>
        <p:grpSpPr>
          <a:xfrm>
            <a:off x="6983416" y="3"/>
            <a:ext cx="2160587" cy="720725"/>
            <a:chOff x="6983413" y="0"/>
            <a:chExt cx="2190482" cy="720725"/>
          </a:xfrm>
        </p:grpSpPr>
        <p:grpSp>
          <p:nvGrpSpPr>
            <p:cNvPr id="11" name="Group 4">
              <a:extLst>
                <a:ext uri="{FF2B5EF4-FFF2-40B4-BE49-F238E27FC236}">
                  <a16:creationId xmlns:a16="http://schemas.microsoft.com/office/drawing/2014/main" id="{6EAAF1AD-AAFC-D3D8-60DD-B0FAFF3D4B0E}"/>
                </a:ext>
              </a:extLst>
            </p:cNvPr>
            <p:cNvGrpSpPr>
              <a:grpSpLocks noChangeAspect="1"/>
            </p:cNvGrpSpPr>
            <p:nvPr/>
          </p:nvGrpSpPr>
          <p:grpSpPr bwMode="auto">
            <a:xfrm>
              <a:off x="6983413" y="0"/>
              <a:ext cx="2160587" cy="720725"/>
              <a:chOff x="4399" y="0"/>
              <a:chExt cx="1361" cy="454"/>
            </a:xfrm>
          </p:grpSpPr>
          <p:sp>
            <p:nvSpPr>
              <p:cNvPr id="13" name="AutoShape 3">
                <a:extLst>
                  <a:ext uri="{FF2B5EF4-FFF2-40B4-BE49-F238E27FC236}">
                    <a16:creationId xmlns:a16="http://schemas.microsoft.com/office/drawing/2014/main" id="{A6B0B93A-A341-ECD2-E2E2-59C1427AE0AD}"/>
                  </a:ext>
                </a:extLst>
              </p:cNvPr>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5" name="Picture 6">
                <a:extLst>
                  <a:ext uri="{FF2B5EF4-FFF2-40B4-BE49-F238E27FC236}">
                    <a16:creationId xmlns:a16="http://schemas.microsoft.com/office/drawing/2014/main" id="{3260BAB5-F345-8FD6-D9E0-51AB64D249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Image 11">
              <a:extLst>
                <a:ext uri="{FF2B5EF4-FFF2-40B4-BE49-F238E27FC236}">
                  <a16:creationId xmlns:a16="http://schemas.microsoft.com/office/drawing/2014/main" id="{09B03367-79E1-914C-1767-66004C4C66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6" name="ZoneTexte 15">
            <a:extLst>
              <a:ext uri="{FF2B5EF4-FFF2-40B4-BE49-F238E27FC236}">
                <a16:creationId xmlns:a16="http://schemas.microsoft.com/office/drawing/2014/main" id="{53D114E5-474C-775D-820F-8EEB08486DD9}"/>
              </a:ext>
            </a:extLst>
          </p:cNvPr>
          <p:cNvSpPr txBox="1"/>
          <p:nvPr/>
        </p:nvSpPr>
        <p:spPr>
          <a:xfrm>
            <a:off x="2216082" y="80747"/>
            <a:ext cx="4791382" cy="646331"/>
          </a:xfrm>
          <a:prstGeom prst="rect">
            <a:avLst/>
          </a:prstGeom>
          <a:noFill/>
        </p:spPr>
        <p:txBody>
          <a:bodyPr wrap="square" rtlCol="0">
            <a:spAutoFit/>
          </a:bodyPr>
          <a:lstStyle/>
          <a:p>
            <a:pPr marL="257175" indent="-257175" algn="ctr" defTabSz="685800">
              <a:spcBef>
                <a:spcPct val="20000"/>
              </a:spcBef>
              <a:tabLst>
                <a:tab pos="903288" algn="l"/>
                <a:tab pos="1077913" algn="l"/>
              </a:tabLst>
            </a:pPr>
            <a:r>
              <a:rPr lang="fr-FR" b="1" dirty="0">
                <a:solidFill>
                  <a:schemeClr val="bg2"/>
                </a:solidFill>
              </a:rPr>
              <a:t>PLAN OPERATIONNEL DE L’AN 1 de la phase 2</a:t>
            </a:r>
          </a:p>
        </p:txBody>
      </p:sp>
      <p:pic>
        <p:nvPicPr>
          <p:cNvPr id="6" name="Image 5"/>
          <p:cNvPicPr>
            <a:picLocks noChangeAspect="1"/>
          </p:cNvPicPr>
          <p:nvPr/>
        </p:nvPicPr>
        <p:blipFill>
          <a:blip r:embed="rId5"/>
          <a:stretch>
            <a:fillRect/>
          </a:stretch>
        </p:blipFill>
        <p:spPr>
          <a:xfrm>
            <a:off x="713577" y="1147740"/>
            <a:ext cx="7809918" cy="5220000"/>
          </a:xfrm>
          <a:prstGeom prst="rect">
            <a:avLst/>
          </a:prstGeom>
        </p:spPr>
      </p:pic>
    </p:spTree>
    <p:extLst>
      <p:ext uri="{BB962C8B-B14F-4D97-AF65-F5344CB8AC3E}">
        <p14:creationId xmlns:p14="http://schemas.microsoft.com/office/powerpoint/2010/main" val="253691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A17C7CB0-BFF9-41CE-BA9A-C62D10AB89CE}"/>
              </a:ext>
            </a:extLst>
          </p:cNvPr>
          <p:cNvSpPr>
            <a:spLocks noGrp="1"/>
          </p:cNvSpPr>
          <p:nvPr>
            <p:ph type="sldNum" sz="quarter" idx="12"/>
          </p:nvPr>
        </p:nvSpPr>
        <p:spPr/>
        <p:txBody>
          <a:bodyPr/>
          <a:lstStyle/>
          <a:p>
            <a:pPr defTabSz="685800"/>
            <a:fld id="{02C702AE-1502-43AE-8DBA-2BCAD3408EF2}" type="slidenum">
              <a:rPr lang="fr-FR">
                <a:solidFill>
                  <a:srgbClr val="FFFFFF"/>
                </a:solidFill>
                <a:latin typeface="Trebuchet MS"/>
              </a:rPr>
              <a:pPr defTabSz="685800"/>
              <a:t>18</a:t>
            </a:fld>
            <a:endParaRPr lang="fr-FR">
              <a:solidFill>
                <a:srgbClr val="FFFFFF"/>
              </a:solidFill>
              <a:latin typeface="Trebuchet MS"/>
            </a:endParaRPr>
          </a:p>
        </p:txBody>
      </p:sp>
      <p:grpSp>
        <p:nvGrpSpPr>
          <p:cNvPr id="10" name="Groupe 9">
            <a:extLst>
              <a:ext uri="{FF2B5EF4-FFF2-40B4-BE49-F238E27FC236}">
                <a16:creationId xmlns:a16="http://schemas.microsoft.com/office/drawing/2014/main" id="{F1FF89C1-3692-DFF2-DC62-D3F92DA2AF44}"/>
              </a:ext>
            </a:extLst>
          </p:cNvPr>
          <p:cNvGrpSpPr/>
          <p:nvPr/>
        </p:nvGrpSpPr>
        <p:grpSpPr>
          <a:xfrm>
            <a:off x="6983416" y="3"/>
            <a:ext cx="2160587" cy="720725"/>
            <a:chOff x="6983413" y="0"/>
            <a:chExt cx="2190482" cy="720725"/>
          </a:xfrm>
        </p:grpSpPr>
        <p:grpSp>
          <p:nvGrpSpPr>
            <p:cNvPr id="11" name="Group 4">
              <a:extLst>
                <a:ext uri="{FF2B5EF4-FFF2-40B4-BE49-F238E27FC236}">
                  <a16:creationId xmlns:a16="http://schemas.microsoft.com/office/drawing/2014/main" id="{6EAAF1AD-AAFC-D3D8-60DD-B0FAFF3D4B0E}"/>
                </a:ext>
              </a:extLst>
            </p:cNvPr>
            <p:cNvGrpSpPr>
              <a:grpSpLocks noChangeAspect="1"/>
            </p:cNvGrpSpPr>
            <p:nvPr/>
          </p:nvGrpSpPr>
          <p:grpSpPr bwMode="auto">
            <a:xfrm>
              <a:off x="6983413" y="0"/>
              <a:ext cx="2160587" cy="720725"/>
              <a:chOff x="4399" y="0"/>
              <a:chExt cx="1361" cy="454"/>
            </a:xfrm>
          </p:grpSpPr>
          <p:sp>
            <p:nvSpPr>
              <p:cNvPr id="13" name="AutoShape 3">
                <a:extLst>
                  <a:ext uri="{FF2B5EF4-FFF2-40B4-BE49-F238E27FC236}">
                    <a16:creationId xmlns:a16="http://schemas.microsoft.com/office/drawing/2014/main" id="{A6B0B93A-A341-ECD2-E2E2-59C1427AE0AD}"/>
                  </a:ext>
                </a:extLst>
              </p:cNvPr>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5" name="Picture 6">
                <a:extLst>
                  <a:ext uri="{FF2B5EF4-FFF2-40B4-BE49-F238E27FC236}">
                    <a16:creationId xmlns:a16="http://schemas.microsoft.com/office/drawing/2014/main" id="{3260BAB5-F345-8FD6-D9E0-51AB64D249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Image 11">
              <a:extLst>
                <a:ext uri="{FF2B5EF4-FFF2-40B4-BE49-F238E27FC236}">
                  <a16:creationId xmlns:a16="http://schemas.microsoft.com/office/drawing/2014/main" id="{09B03367-79E1-914C-1767-66004C4C66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6" name="ZoneTexte 15">
            <a:extLst>
              <a:ext uri="{FF2B5EF4-FFF2-40B4-BE49-F238E27FC236}">
                <a16:creationId xmlns:a16="http://schemas.microsoft.com/office/drawing/2014/main" id="{53D114E5-474C-775D-820F-8EEB08486DD9}"/>
              </a:ext>
            </a:extLst>
          </p:cNvPr>
          <p:cNvSpPr txBox="1"/>
          <p:nvPr/>
        </p:nvSpPr>
        <p:spPr>
          <a:xfrm>
            <a:off x="2216082" y="80747"/>
            <a:ext cx="4791382" cy="646331"/>
          </a:xfrm>
          <a:prstGeom prst="rect">
            <a:avLst/>
          </a:prstGeom>
          <a:noFill/>
        </p:spPr>
        <p:txBody>
          <a:bodyPr wrap="square" rtlCol="0">
            <a:spAutoFit/>
          </a:bodyPr>
          <a:lstStyle/>
          <a:p>
            <a:pPr marL="257175" indent="-257175" algn="ctr" defTabSz="685800">
              <a:spcBef>
                <a:spcPct val="20000"/>
              </a:spcBef>
              <a:tabLst>
                <a:tab pos="903288" algn="l"/>
                <a:tab pos="1077913" algn="l"/>
              </a:tabLst>
            </a:pPr>
            <a:r>
              <a:rPr lang="fr-FR" b="1" dirty="0">
                <a:solidFill>
                  <a:schemeClr val="bg2"/>
                </a:solidFill>
              </a:rPr>
              <a:t>PLAN OPERATIONNEL DE L’AN 1 de la phase 2</a:t>
            </a:r>
          </a:p>
        </p:txBody>
      </p:sp>
      <p:pic>
        <p:nvPicPr>
          <p:cNvPr id="6" name="Image 5"/>
          <p:cNvPicPr>
            <a:picLocks noChangeAspect="1"/>
          </p:cNvPicPr>
          <p:nvPr/>
        </p:nvPicPr>
        <p:blipFill>
          <a:blip r:embed="rId5"/>
          <a:stretch>
            <a:fillRect/>
          </a:stretch>
        </p:blipFill>
        <p:spPr>
          <a:xfrm>
            <a:off x="169399" y="1254311"/>
            <a:ext cx="8840457" cy="4896000"/>
          </a:xfrm>
          <a:prstGeom prst="rect">
            <a:avLst/>
          </a:prstGeom>
        </p:spPr>
      </p:pic>
    </p:spTree>
    <p:extLst>
      <p:ext uri="{BB962C8B-B14F-4D97-AF65-F5344CB8AC3E}">
        <p14:creationId xmlns:p14="http://schemas.microsoft.com/office/powerpoint/2010/main" val="326721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horizont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A17C7CB0-BFF9-41CE-BA9A-C62D10AB89CE}"/>
              </a:ext>
            </a:extLst>
          </p:cNvPr>
          <p:cNvSpPr>
            <a:spLocks noGrp="1"/>
          </p:cNvSpPr>
          <p:nvPr>
            <p:ph type="sldNum" sz="quarter" idx="12"/>
          </p:nvPr>
        </p:nvSpPr>
        <p:spPr/>
        <p:txBody>
          <a:bodyPr/>
          <a:lstStyle/>
          <a:p>
            <a:pPr defTabSz="685800"/>
            <a:fld id="{02C702AE-1502-43AE-8DBA-2BCAD3408EF2}" type="slidenum">
              <a:rPr lang="fr-FR">
                <a:solidFill>
                  <a:srgbClr val="FFFFFF"/>
                </a:solidFill>
                <a:latin typeface="Trebuchet MS"/>
              </a:rPr>
              <a:pPr defTabSz="685800"/>
              <a:t>19</a:t>
            </a:fld>
            <a:endParaRPr lang="fr-FR">
              <a:solidFill>
                <a:srgbClr val="FFFFFF"/>
              </a:solidFill>
              <a:latin typeface="Trebuchet MS"/>
            </a:endParaRPr>
          </a:p>
        </p:txBody>
      </p:sp>
      <p:grpSp>
        <p:nvGrpSpPr>
          <p:cNvPr id="10" name="Groupe 9">
            <a:extLst>
              <a:ext uri="{FF2B5EF4-FFF2-40B4-BE49-F238E27FC236}">
                <a16:creationId xmlns:a16="http://schemas.microsoft.com/office/drawing/2014/main" id="{F1FF89C1-3692-DFF2-DC62-D3F92DA2AF44}"/>
              </a:ext>
            </a:extLst>
          </p:cNvPr>
          <p:cNvGrpSpPr/>
          <p:nvPr/>
        </p:nvGrpSpPr>
        <p:grpSpPr>
          <a:xfrm>
            <a:off x="6983416" y="3"/>
            <a:ext cx="2160587" cy="720725"/>
            <a:chOff x="6983413" y="0"/>
            <a:chExt cx="2190482" cy="720725"/>
          </a:xfrm>
        </p:grpSpPr>
        <p:grpSp>
          <p:nvGrpSpPr>
            <p:cNvPr id="11" name="Group 4">
              <a:extLst>
                <a:ext uri="{FF2B5EF4-FFF2-40B4-BE49-F238E27FC236}">
                  <a16:creationId xmlns:a16="http://schemas.microsoft.com/office/drawing/2014/main" id="{6EAAF1AD-AAFC-D3D8-60DD-B0FAFF3D4B0E}"/>
                </a:ext>
              </a:extLst>
            </p:cNvPr>
            <p:cNvGrpSpPr>
              <a:grpSpLocks noChangeAspect="1"/>
            </p:cNvGrpSpPr>
            <p:nvPr/>
          </p:nvGrpSpPr>
          <p:grpSpPr bwMode="auto">
            <a:xfrm>
              <a:off x="6983413" y="0"/>
              <a:ext cx="2160587" cy="720725"/>
              <a:chOff x="4399" y="0"/>
              <a:chExt cx="1361" cy="454"/>
            </a:xfrm>
          </p:grpSpPr>
          <p:sp>
            <p:nvSpPr>
              <p:cNvPr id="13" name="AutoShape 3">
                <a:extLst>
                  <a:ext uri="{FF2B5EF4-FFF2-40B4-BE49-F238E27FC236}">
                    <a16:creationId xmlns:a16="http://schemas.microsoft.com/office/drawing/2014/main" id="{A6B0B93A-A341-ECD2-E2E2-59C1427AE0AD}"/>
                  </a:ext>
                </a:extLst>
              </p:cNvPr>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5" name="Picture 6">
                <a:extLst>
                  <a:ext uri="{FF2B5EF4-FFF2-40B4-BE49-F238E27FC236}">
                    <a16:creationId xmlns:a16="http://schemas.microsoft.com/office/drawing/2014/main" id="{3260BAB5-F345-8FD6-D9E0-51AB64D249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Image 11">
              <a:extLst>
                <a:ext uri="{FF2B5EF4-FFF2-40B4-BE49-F238E27FC236}">
                  <a16:creationId xmlns:a16="http://schemas.microsoft.com/office/drawing/2014/main" id="{09B03367-79E1-914C-1767-66004C4C66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6" name="ZoneTexte 15">
            <a:extLst>
              <a:ext uri="{FF2B5EF4-FFF2-40B4-BE49-F238E27FC236}">
                <a16:creationId xmlns:a16="http://schemas.microsoft.com/office/drawing/2014/main" id="{53D114E5-474C-775D-820F-8EEB08486DD9}"/>
              </a:ext>
            </a:extLst>
          </p:cNvPr>
          <p:cNvSpPr txBox="1"/>
          <p:nvPr/>
        </p:nvSpPr>
        <p:spPr>
          <a:xfrm>
            <a:off x="2216082" y="80747"/>
            <a:ext cx="4791382" cy="646331"/>
          </a:xfrm>
          <a:prstGeom prst="rect">
            <a:avLst/>
          </a:prstGeom>
          <a:noFill/>
        </p:spPr>
        <p:txBody>
          <a:bodyPr wrap="square" rtlCol="0">
            <a:spAutoFit/>
          </a:bodyPr>
          <a:lstStyle/>
          <a:p>
            <a:pPr marL="257175" indent="-257175" algn="ctr" defTabSz="685800">
              <a:spcBef>
                <a:spcPct val="20000"/>
              </a:spcBef>
              <a:tabLst>
                <a:tab pos="903288" algn="l"/>
                <a:tab pos="1077913" algn="l"/>
              </a:tabLst>
            </a:pPr>
            <a:r>
              <a:rPr lang="fr-FR" b="1" dirty="0">
                <a:solidFill>
                  <a:schemeClr val="bg2"/>
                </a:solidFill>
              </a:rPr>
              <a:t>PLAN OPERATIONNEL DE L’AN 1 de la phase 2</a:t>
            </a:r>
          </a:p>
        </p:txBody>
      </p:sp>
      <p:pic>
        <p:nvPicPr>
          <p:cNvPr id="5" name="Image 4"/>
          <p:cNvPicPr>
            <a:picLocks noChangeAspect="1"/>
          </p:cNvPicPr>
          <p:nvPr/>
        </p:nvPicPr>
        <p:blipFill>
          <a:blip r:embed="rId5"/>
          <a:stretch>
            <a:fillRect/>
          </a:stretch>
        </p:blipFill>
        <p:spPr>
          <a:xfrm>
            <a:off x="571965" y="970946"/>
            <a:ext cx="8327974" cy="5441144"/>
          </a:xfrm>
          <a:prstGeom prst="rect">
            <a:avLst/>
          </a:prstGeom>
        </p:spPr>
      </p:pic>
    </p:spTree>
    <p:extLst>
      <p:ext uri="{BB962C8B-B14F-4D97-AF65-F5344CB8AC3E}">
        <p14:creationId xmlns:p14="http://schemas.microsoft.com/office/powerpoint/2010/main" val="299217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horizont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81474B-E6BC-0B69-E1CF-583FF3724B60}"/>
              </a:ext>
            </a:extLst>
          </p:cNvPr>
          <p:cNvSpPr>
            <a:spLocks noGrp="1"/>
          </p:cNvSpPr>
          <p:nvPr>
            <p:ph idx="1"/>
          </p:nvPr>
        </p:nvSpPr>
        <p:spPr>
          <a:xfrm>
            <a:off x="592038" y="1498429"/>
            <a:ext cx="7261782" cy="3442063"/>
          </a:xfrm>
        </p:spPr>
        <p:txBody>
          <a:bodyPr>
            <a:normAutofit fontScale="77500" lnSpcReduction="20000"/>
          </a:bodyPr>
          <a:lstStyle/>
          <a:p>
            <a:pPr marL="495300" indent="-428625" defTabSz="272654">
              <a:lnSpc>
                <a:spcPct val="160000"/>
              </a:lnSpc>
              <a:buAutoNum type="romanUcPeriod"/>
            </a:pPr>
            <a:endParaRPr lang="fr-FR" sz="1900" b="1" dirty="0">
              <a:solidFill>
                <a:schemeClr val="accent4">
                  <a:lumMod val="75000"/>
                </a:schemeClr>
              </a:solidFill>
              <a:latin typeface="+mj-lt"/>
              <a:cs typeface="Times New Roman"/>
            </a:endParaRPr>
          </a:p>
          <a:p>
            <a:pPr marL="495300" indent="-428625" defTabSz="272654">
              <a:lnSpc>
                <a:spcPct val="160000"/>
              </a:lnSpc>
              <a:buFont typeface="Arial" panose="020B0604020202020204" pitchFamily="34" charset="0"/>
              <a:buAutoNum type="romanUcPeriod"/>
            </a:pPr>
            <a:r>
              <a:rPr lang="fr-FR" sz="1900" b="1" dirty="0">
                <a:solidFill>
                  <a:schemeClr val="accent4">
                    <a:lumMod val="75000"/>
                  </a:schemeClr>
                </a:solidFill>
                <a:latin typeface="+mj-lt"/>
                <a:cs typeface="Times New Roman"/>
              </a:rPr>
              <a:t>OBJECTIF ET CADRE INSTITUTIONNEL DE LA PNIN</a:t>
            </a:r>
          </a:p>
          <a:p>
            <a:pPr marL="495300" indent="-428625" defTabSz="272654">
              <a:lnSpc>
                <a:spcPct val="160000"/>
              </a:lnSpc>
              <a:buAutoNum type="romanUcPeriod"/>
            </a:pPr>
            <a:r>
              <a:rPr lang="fr-FR" sz="1900" b="1" dirty="0">
                <a:solidFill>
                  <a:schemeClr val="accent4">
                    <a:lumMod val="75000"/>
                  </a:schemeClr>
                </a:solidFill>
                <a:latin typeface="+mj-lt"/>
                <a:cs typeface="Times New Roman"/>
              </a:rPr>
              <a:t>INSTANCES DE GOUVERNANCE DE LA PHASE 2</a:t>
            </a:r>
          </a:p>
          <a:p>
            <a:pPr marL="495300" indent="-428625" defTabSz="272654">
              <a:lnSpc>
                <a:spcPct val="160000"/>
              </a:lnSpc>
              <a:buAutoNum type="romanUcPeriod"/>
            </a:pPr>
            <a:r>
              <a:rPr lang="fr-FR" sz="1900" b="1" dirty="0">
                <a:solidFill>
                  <a:schemeClr val="accent4">
                    <a:lumMod val="75000"/>
                  </a:schemeClr>
                </a:solidFill>
                <a:latin typeface="+mj-lt"/>
                <a:cs typeface="Times New Roman"/>
              </a:rPr>
              <a:t>DESCRIPTION DE LA PHASE 2</a:t>
            </a:r>
          </a:p>
          <a:p>
            <a:pPr marL="495300" indent="-428625" defTabSz="272654">
              <a:lnSpc>
                <a:spcPct val="160000"/>
              </a:lnSpc>
              <a:buAutoNum type="romanUcPeriod"/>
            </a:pPr>
            <a:r>
              <a:rPr lang="fr-FR" sz="1900" b="1" cap="all" dirty="0">
                <a:solidFill>
                  <a:schemeClr val="accent4">
                    <a:lumMod val="75000"/>
                  </a:schemeClr>
                </a:solidFill>
                <a:latin typeface="+mj-lt"/>
                <a:cs typeface="Times New Roman"/>
              </a:rPr>
              <a:t>Processus de formulation des question et du PCA 2023-2024</a:t>
            </a:r>
          </a:p>
          <a:p>
            <a:pPr marL="495300" indent="-428625" defTabSz="272654">
              <a:lnSpc>
                <a:spcPct val="160000"/>
              </a:lnSpc>
              <a:buAutoNum type="romanUcPeriod"/>
            </a:pPr>
            <a:r>
              <a:rPr lang="fr-FR" sz="1900" b="1" dirty="0">
                <a:solidFill>
                  <a:schemeClr val="accent4">
                    <a:lumMod val="75000"/>
                  </a:schemeClr>
                </a:solidFill>
                <a:latin typeface="+mj-lt"/>
                <a:cs typeface="Times New Roman"/>
              </a:rPr>
              <a:t>PLAN OPÉRATIONNEL DE l’AN 1</a:t>
            </a:r>
          </a:p>
          <a:p>
            <a:pPr marL="495300" indent="-428625" defTabSz="272654">
              <a:lnSpc>
                <a:spcPct val="160000"/>
              </a:lnSpc>
              <a:buAutoNum type="romanUcPeriod"/>
            </a:pPr>
            <a:r>
              <a:rPr lang="fr-FR" sz="1900" b="1" dirty="0">
                <a:solidFill>
                  <a:schemeClr val="accent4">
                    <a:lumMod val="75000"/>
                  </a:schemeClr>
                </a:solidFill>
                <a:latin typeface="+mj-lt"/>
                <a:cs typeface="Times New Roman"/>
              </a:rPr>
              <a:t>BUDGET</a:t>
            </a:r>
          </a:p>
          <a:p>
            <a:pPr marL="495300" indent="-428625" defTabSz="272654">
              <a:lnSpc>
                <a:spcPct val="160000"/>
              </a:lnSpc>
              <a:buAutoNum type="romanUcPeriod"/>
            </a:pPr>
            <a:r>
              <a:rPr lang="fr-FR" sz="1900" b="1" dirty="0">
                <a:solidFill>
                  <a:schemeClr val="accent4">
                    <a:lumMod val="75000"/>
                  </a:schemeClr>
                </a:solidFill>
                <a:latin typeface="+mj-lt"/>
                <a:cs typeface="Times New Roman"/>
              </a:rPr>
              <a:t>PERSPECTIVES DE LA PHASE 2</a:t>
            </a:r>
          </a:p>
          <a:p>
            <a:pPr marL="495300" indent="-428625" defTabSz="272654">
              <a:lnSpc>
                <a:spcPct val="160000"/>
              </a:lnSpc>
              <a:buFont typeface="Arial" panose="020B0604020202020204" pitchFamily="34" charset="0"/>
              <a:buAutoNum type="romanUcPeriod"/>
            </a:pPr>
            <a:r>
              <a:rPr lang="fr-FR" sz="1900" b="1" dirty="0">
                <a:solidFill>
                  <a:schemeClr val="accent4">
                    <a:lumMod val="75000"/>
                  </a:schemeClr>
                </a:solidFill>
                <a:latin typeface="+mj-lt"/>
                <a:cs typeface="Times New Roman"/>
              </a:rPr>
              <a:t>CONCLUSION</a:t>
            </a:r>
          </a:p>
          <a:p>
            <a:pPr marL="0" indent="0">
              <a:buNone/>
            </a:pPr>
            <a:endParaRPr lang="fr-FR" sz="2400" dirty="0"/>
          </a:p>
          <a:p>
            <a:pPr marL="514350" indent="-514350">
              <a:buFont typeface="Arial" panose="020B0604020202020204" pitchFamily="34" charset="0"/>
              <a:buAutoNum type="romanUcPeriod"/>
            </a:pPr>
            <a:endParaRPr lang="fr-FR" sz="2400" b="1" dirty="0"/>
          </a:p>
          <a:p>
            <a:pPr marL="514350" indent="-514350">
              <a:buFont typeface="Arial" panose="020B0604020202020204" pitchFamily="34" charset="0"/>
              <a:buAutoNum type="romanUcPeriod"/>
            </a:pPr>
            <a:endParaRPr lang="fr-FR" sz="2400" dirty="0"/>
          </a:p>
          <a:p>
            <a:pPr marL="514350" indent="-514350">
              <a:buAutoNum type="romanUcPeriod"/>
            </a:pPr>
            <a:endParaRPr lang="fr-FR" sz="2400" dirty="0"/>
          </a:p>
        </p:txBody>
      </p:sp>
      <p:sp>
        <p:nvSpPr>
          <p:cNvPr id="4" name="Espace réservé du numéro de diapositive 3">
            <a:extLst>
              <a:ext uri="{FF2B5EF4-FFF2-40B4-BE49-F238E27FC236}">
                <a16:creationId xmlns:a16="http://schemas.microsoft.com/office/drawing/2014/main" id="{317063F7-4D1A-956C-6BD3-5F1366C6889A}"/>
              </a:ext>
            </a:extLst>
          </p:cNvPr>
          <p:cNvSpPr>
            <a:spLocks noGrp="1"/>
          </p:cNvSpPr>
          <p:nvPr>
            <p:ph type="sldNum" sz="quarter" idx="12"/>
          </p:nvPr>
        </p:nvSpPr>
        <p:spPr/>
        <p:txBody>
          <a:bodyPr/>
          <a:lstStyle/>
          <a:p>
            <a:fld id="{02C702AE-1502-43AE-8DBA-2BCAD3408EF2}" type="slidenum">
              <a:rPr lang="fr-FR" smtClean="0">
                <a:solidFill>
                  <a:srgbClr val="FFFFFF"/>
                </a:solidFill>
              </a:rPr>
              <a:pPr/>
              <a:t>2</a:t>
            </a:fld>
            <a:endParaRPr lang="fr-FR">
              <a:solidFill>
                <a:srgbClr val="FFFFFF"/>
              </a:solidFill>
            </a:endParaRPr>
          </a:p>
        </p:txBody>
      </p:sp>
      <p:sp>
        <p:nvSpPr>
          <p:cNvPr id="5" name="Espace réservé du contenu 4">
            <a:extLst>
              <a:ext uri="{FF2B5EF4-FFF2-40B4-BE49-F238E27FC236}">
                <a16:creationId xmlns:a16="http://schemas.microsoft.com/office/drawing/2014/main" id="{73E41E58-05C1-C68E-15D6-656314E17A92}"/>
              </a:ext>
            </a:extLst>
          </p:cNvPr>
          <p:cNvSpPr>
            <a:spLocks noGrp="1"/>
          </p:cNvSpPr>
          <p:nvPr>
            <p:ph sz="quarter" idx="13"/>
          </p:nvPr>
        </p:nvSpPr>
        <p:spPr>
          <a:xfrm>
            <a:off x="1939677" y="113051"/>
            <a:ext cx="6191250" cy="431800"/>
          </a:xfrm>
        </p:spPr>
        <p:txBody>
          <a:bodyPr/>
          <a:lstStyle/>
          <a:p>
            <a:pPr algn="ctr"/>
            <a:r>
              <a:rPr lang="fr-FR" sz="2000" dirty="0"/>
              <a:t>PLAN DE PRESENTATION</a:t>
            </a:r>
          </a:p>
        </p:txBody>
      </p:sp>
      <p:grpSp>
        <p:nvGrpSpPr>
          <p:cNvPr id="2" name="Groupe 1">
            <a:extLst>
              <a:ext uri="{FF2B5EF4-FFF2-40B4-BE49-F238E27FC236}">
                <a16:creationId xmlns:a16="http://schemas.microsoft.com/office/drawing/2014/main" id="{20F59E8A-5DE3-44A0-F119-A36F918772A8}"/>
              </a:ext>
            </a:extLst>
          </p:cNvPr>
          <p:cNvGrpSpPr/>
          <p:nvPr/>
        </p:nvGrpSpPr>
        <p:grpSpPr>
          <a:xfrm>
            <a:off x="7343128" y="66883"/>
            <a:ext cx="1642862" cy="540544"/>
            <a:chOff x="6983413" y="0"/>
            <a:chExt cx="2190482" cy="720725"/>
          </a:xfrm>
        </p:grpSpPr>
        <p:grpSp>
          <p:nvGrpSpPr>
            <p:cNvPr id="6" name="Group 4">
              <a:extLst>
                <a:ext uri="{FF2B5EF4-FFF2-40B4-BE49-F238E27FC236}">
                  <a16:creationId xmlns:a16="http://schemas.microsoft.com/office/drawing/2014/main" id="{279DE366-5805-6186-73D5-65B2D77301EF}"/>
                </a:ext>
              </a:extLst>
            </p:cNvPr>
            <p:cNvGrpSpPr>
              <a:grpSpLocks noChangeAspect="1"/>
            </p:cNvGrpSpPr>
            <p:nvPr/>
          </p:nvGrpSpPr>
          <p:grpSpPr bwMode="auto">
            <a:xfrm>
              <a:off x="6983413" y="0"/>
              <a:ext cx="2160587" cy="720725"/>
              <a:chOff x="4399" y="0"/>
              <a:chExt cx="1361" cy="454"/>
            </a:xfrm>
          </p:grpSpPr>
          <p:sp>
            <p:nvSpPr>
              <p:cNvPr id="8" name="AutoShape 3">
                <a:extLst>
                  <a:ext uri="{FF2B5EF4-FFF2-40B4-BE49-F238E27FC236}">
                    <a16:creationId xmlns:a16="http://schemas.microsoft.com/office/drawing/2014/main" id="{A3F056AA-CE75-A959-D2A1-5ABE390AED3D}"/>
                  </a:ext>
                </a:extLst>
              </p:cNvPr>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srgbClr val="575757"/>
                  </a:solidFill>
                  <a:latin typeface="Trebuchet MS"/>
                </a:endParaRPr>
              </a:p>
            </p:txBody>
          </p:sp>
          <p:pic>
            <p:nvPicPr>
              <p:cNvPr id="9" name="Picture 6">
                <a:extLst>
                  <a:ext uri="{FF2B5EF4-FFF2-40B4-BE49-F238E27FC236}">
                    <a16:creationId xmlns:a16="http://schemas.microsoft.com/office/drawing/2014/main" id="{896489C8-C219-0A88-9FC9-51C445EF39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Image 6">
              <a:extLst>
                <a:ext uri="{FF2B5EF4-FFF2-40B4-BE49-F238E27FC236}">
                  <a16:creationId xmlns:a16="http://schemas.microsoft.com/office/drawing/2014/main" id="{BC1BAF74-BC77-A76F-3E5A-79B1D6165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Tree>
    <p:extLst>
      <p:ext uri="{BB962C8B-B14F-4D97-AF65-F5344CB8AC3E}">
        <p14:creationId xmlns:p14="http://schemas.microsoft.com/office/powerpoint/2010/main" val="307399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A17C7CB0-BFF9-41CE-BA9A-C62D10AB89CE}"/>
              </a:ext>
            </a:extLst>
          </p:cNvPr>
          <p:cNvSpPr>
            <a:spLocks noGrp="1"/>
          </p:cNvSpPr>
          <p:nvPr>
            <p:ph type="sldNum" sz="quarter" idx="12"/>
          </p:nvPr>
        </p:nvSpPr>
        <p:spPr/>
        <p:txBody>
          <a:bodyPr/>
          <a:lstStyle/>
          <a:p>
            <a:pPr defTabSz="685800"/>
            <a:fld id="{02C702AE-1502-43AE-8DBA-2BCAD3408EF2}" type="slidenum">
              <a:rPr lang="fr-FR">
                <a:solidFill>
                  <a:srgbClr val="FFFFFF"/>
                </a:solidFill>
                <a:latin typeface="Trebuchet MS"/>
              </a:rPr>
              <a:pPr defTabSz="685800"/>
              <a:t>20</a:t>
            </a:fld>
            <a:endParaRPr lang="fr-FR">
              <a:solidFill>
                <a:srgbClr val="FFFFFF"/>
              </a:solidFill>
              <a:latin typeface="Trebuchet MS"/>
            </a:endParaRPr>
          </a:p>
        </p:txBody>
      </p:sp>
      <p:grpSp>
        <p:nvGrpSpPr>
          <p:cNvPr id="10" name="Groupe 9">
            <a:extLst>
              <a:ext uri="{FF2B5EF4-FFF2-40B4-BE49-F238E27FC236}">
                <a16:creationId xmlns:a16="http://schemas.microsoft.com/office/drawing/2014/main" id="{F1FF89C1-3692-DFF2-DC62-D3F92DA2AF44}"/>
              </a:ext>
            </a:extLst>
          </p:cNvPr>
          <p:cNvGrpSpPr/>
          <p:nvPr/>
        </p:nvGrpSpPr>
        <p:grpSpPr>
          <a:xfrm>
            <a:off x="6983416" y="3"/>
            <a:ext cx="2160587" cy="720725"/>
            <a:chOff x="6983413" y="0"/>
            <a:chExt cx="2190482" cy="720725"/>
          </a:xfrm>
        </p:grpSpPr>
        <p:grpSp>
          <p:nvGrpSpPr>
            <p:cNvPr id="11" name="Group 4">
              <a:extLst>
                <a:ext uri="{FF2B5EF4-FFF2-40B4-BE49-F238E27FC236}">
                  <a16:creationId xmlns:a16="http://schemas.microsoft.com/office/drawing/2014/main" id="{6EAAF1AD-AAFC-D3D8-60DD-B0FAFF3D4B0E}"/>
                </a:ext>
              </a:extLst>
            </p:cNvPr>
            <p:cNvGrpSpPr>
              <a:grpSpLocks noChangeAspect="1"/>
            </p:cNvGrpSpPr>
            <p:nvPr/>
          </p:nvGrpSpPr>
          <p:grpSpPr bwMode="auto">
            <a:xfrm>
              <a:off x="6983413" y="0"/>
              <a:ext cx="2160587" cy="720725"/>
              <a:chOff x="4399" y="0"/>
              <a:chExt cx="1361" cy="454"/>
            </a:xfrm>
          </p:grpSpPr>
          <p:sp>
            <p:nvSpPr>
              <p:cNvPr id="13" name="AutoShape 3">
                <a:extLst>
                  <a:ext uri="{FF2B5EF4-FFF2-40B4-BE49-F238E27FC236}">
                    <a16:creationId xmlns:a16="http://schemas.microsoft.com/office/drawing/2014/main" id="{A6B0B93A-A341-ECD2-E2E2-59C1427AE0AD}"/>
                  </a:ext>
                </a:extLst>
              </p:cNvPr>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5" name="Picture 6">
                <a:extLst>
                  <a:ext uri="{FF2B5EF4-FFF2-40B4-BE49-F238E27FC236}">
                    <a16:creationId xmlns:a16="http://schemas.microsoft.com/office/drawing/2014/main" id="{3260BAB5-F345-8FD6-D9E0-51AB64D249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Image 11">
              <a:extLst>
                <a:ext uri="{FF2B5EF4-FFF2-40B4-BE49-F238E27FC236}">
                  <a16:creationId xmlns:a16="http://schemas.microsoft.com/office/drawing/2014/main" id="{09B03367-79E1-914C-1767-66004C4C66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6" name="ZoneTexte 15">
            <a:extLst>
              <a:ext uri="{FF2B5EF4-FFF2-40B4-BE49-F238E27FC236}">
                <a16:creationId xmlns:a16="http://schemas.microsoft.com/office/drawing/2014/main" id="{53D114E5-474C-775D-820F-8EEB08486DD9}"/>
              </a:ext>
            </a:extLst>
          </p:cNvPr>
          <p:cNvSpPr txBox="1"/>
          <p:nvPr/>
        </p:nvSpPr>
        <p:spPr>
          <a:xfrm>
            <a:off x="2216082" y="80747"/>
            <a:ext cx="4791382" cy="646331"/>
          </a:xfrm>
          <a:prstGeom prst="rect">
            <a:avLst/>
          </a:prstGeom>
          <a:noFill/>
        </p:spPr>
        <p:txBody>
          <a:bodyPr wrap="square" rtlCol="0">
            <a:spAutoFit/>
          </a:bodyPr>
          <a:lstStyle/>
          <a:p>
            <a:pPr marL="257175" indent="-257175" algn="ctr" defTabSz="685800">
              <a:spcBef>
                <a:spcPct val="20000"/>
              </a:spcBef>
              <a:tabLst>
                <a:tab pos="903288" algn="l"/>
                <a:tab pos="1077913" algn="l"/>
              </a:tabLst>
            </a:pPr>
            <a:r>
              <a:rPr lang="fr-FR" b="1" dirty="0">
                <a:solidFill>
                  <a:schemeClr val="bg2"/>
                </a:solidFill>
              </a:rPr>
              <a:t>PLAN OPERATIONNEL DE L’AN 1 de la phase 2</a:t>
            </a:r>
          </a:p>
        </p:txBody>
      </p:sp>
      <p:pic>
        <p:nvPicPr>
          <p:cNvPr id="6" name="Image 5"/>
          <p:cNvPicPr>
            <a:picLocks noChangeAspect="1"/>
          </p:cNvPicPr>
          <p:nvPr/>
        </p:nvPicPr>
        <p:blipFill>
          <a:blip r:embed="rId5"/>
          <a:stretch>
            <a:fillRect/>
          </a:stretch>
        </p:blipFill>
        <p:spPr>
          <a:xfrm>
            <a:off x="205541" y="1339280"/>
            <a:ext cx="8822080" cy="4608000"/>
          </a:xfrm>
          <a:prstGeom prst="rect">
            <a:avLst/>
          </a:prstGeom>
        </p:spPr>
      </p:pic>
    </p:spTree>
    <p:extLst>
      <p:ext uri="{BB962C8B-B14F-4D97-AF65-F5344CB8AC3E}">
        <p14:creationId xmlns:p14="http://schemas.microsoft.com/office/powerpoint/2010/main" val="16692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horizont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A17C7CB0-BFF9-41CE-BA9A-C62D10AB89CE}"/>
              </a:ext>
            </a:extLst>
          </p:cNvPr>
          <p:cNvSpPr>
            <a:spLocks noGrp="1"/>
          </p:cNvSpPr>
          <p:nvPr>
            <p:ph type="sldNum" sz="quarter" idx="12"/>
          </p:nvPr>
        </p:nvSpPr>
        <p:spPr/>
        <p:txBody>
          <a:bodyPr/>
          <a:lstStyle/>
          <a:p>
            <a:pPr defTabSz="685800"/>
            <a:fld id="{02C702AE-1502-43AE-8DBA-2BCAD3408EF2}" type="slidenum">
              <a:rPr lang="fr-FR">
                <a:solidFill>
                  <a:srgbClr val="FFFFFF"/>
                </a:solidFill>
                <a:latin typeface="Trebuchet MS"/>
              </a:rPr>
              <a:pPr defTabSz="685800"/>
              <a:t>21</a:t>
            </a:fld>
            <a:endParaRPr lang="fr-FR">
              <a:solidFill>
                <a:srgbClr val="FFFFFF"/>
              </a:solidFill>
              <a:latin typeface="Trebuchet MS"/>
            </a:endParaRPr>
          </a:p>
        </p:txBody>
      </p:sp>
      <p:grpSp>
        <p:nvGrpSpPr>
          <p:cNvPr id="10" name="Groupe 9">
            <a:extLst>
              <a:ext uri="{FF2B5EF4-FFF2-40B4-BE49-F238E27FC236}">
                <a16:creationId xmlns:a16="http://schemas.microsoft.com/office/drawing/2014/main" id="{F1FF89C1-3692-DFF2-DC62-D3F92DA2AF44}"/>
              </a:ext>
            </a:extLst>
          </p:cNvPr>
          <p:cNvGrpSpPr/>
          <p:nvPr/>
        </p:nvGrpSpPr>
        <p:grpSpPr>
          <a:xfrm>
            <a:off x="6983416" y="3"/>
            <a:ext cx="2160587" cy="720725"/>
            <a:chOff x="6983413" y="0"/>
            <a:chExt cx="2190482" cy="720725"/>
          </a:xfrm>
        </p:grpSpPr>
        <p:grpSp>
          <p:nvGrpSpPr>
            <p:cNvPr id="11" name="Group 4">
              <a:extLst>
                <a:ext uri="{FF2B5EF4-FFF2-40B4-BE49-F238E27FC236}">
                  <a16:creationId xmlns:a16="http://schemas.microsoft.com/office/drawing/2014/main" id="{6EAAF1AD-AAFC-D3D8-60DD-B0FAFF3D4B0E}"/>
                </a:ext>
              </a:extLst>
            </p:cNvPr>
            <p:cNvGrpSpPr>
              <a:grpSpLocks noChangeAspect="1"/>
            </p:cNvGrpSpPr>
            <p:nvPr/>
          </p:nvGrpSpPr>
          <p:grpSpPr bwMode="auto">
            <a:xfrm>
              <a:off x="6983413" y="0"/>
              <a:ext cx="2160587" cy="720725"/>
              <a:chOff x="4399" y="0"/>
              <a:chExt cx="1361" cy="454"/>
            </a:xfrm>
          </p:grpSpPr>
          <p:sp>
            <p:nvSpPr>
              <p:cNvPr id="13" name="AutoShape 3">
                <a:extLst>
                  <a:ext uri="{FF2B5EF4-FFF2-40B4-BE49-F238E27FC236}">
                    <a16:creationId xmlns:a16="http://schemas.microsoft.com/office/drawing/2014/main" id="{A6B0B93A-A341-ECD2-E2E2-59C1427AE0AD}"/>
                  </a:ext>
                </a:extLst>
              </p:cNvPr>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5" name="Picture 6">
                <a:extLst>
                  <a:ext uri="{FF2B5EF4-FFF2-40B4-BE49-F238E27FC236}">
                    <a16:creationId xmlns:a16="http://schemas.microsoft.com/office/drawing/2014/main" id="{3260BAB5-F345-8FD6-D9E0-51AB64D249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Image 11">
              <a:extLst>
                <a:ext uri="{FF2B5EF4-FFF2-40B4-BE49-F238E27FC236}">
                  <a16:creationId xmlns:a16="http://schemas.microsoft.com/office/drawing/2014/main" id="{09B03367-79E1-914C-1767-66004C4C66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6" name="ZoneTexte 15">
            <a:extLst>
              <a:ext uri="{FF2B5EF4-FFF2-40B4-BE49-F238E27FC236}">
                <a16:creationId xmlns:a16="http://schemas.microsoft.com/office/drawing/2014/main" id="{53D114E5-474C-775D-820F-8EEB08486DD9}"/>
              </a:ext>
            </a:extLst>
          </p:cNvPr>
          <p:cNvSpPr txBox="1"/>
          <p:nvPr/>
        </p:nvSpPr>
        <p:spPr>
          <a:xfrm>
            <a:off x="2216082" y="80747"/>
            <a:ext cx="4791382" cy="646331"/>
          </a:xfrm>
          <a:prstGeom prst="rect">
            <a:avLst/>
          </a:prstGeom>
          <a:noFill/>
        </p:spPr>
        <p:txBody>
          <a:bodyPr wrap="square" rtlCol="0">
            <a:spAutoFit/>
          </a:bodyPr>
          <a:lstStyle/>
          <a:p>
            <a:pPr marL="257175" indent="-257175" algn="ctr" defTabSz="685800">
              <a:spcBef>
                <a:spcPct val="20000"/>
              </a:spcBef>
              <a:tabLst>
                <a:tab pos="903288" algn="l"/>
                <a:tab pos="1077913" algn="l"/>
              </a:tabLst>
            </a:pPr>
            <a:r>
              <a:rPr lang="fr-FR" b="1" dirty="0">
                <a:solidFill>
                  <a:schemeClr val="bg2"/>
                </a:solidFill>
              </a:rPr>
              <a:t>PLAN OPERATIONNEL DE L’AN 1 de la phase 2</a:t>
            </a:r>
          </a:p>
        </p:txBody>
      </p:sp>
      <p:pic>
        <p:nvPicPr>
          <p:cNvPr id="5" name="Image 4"/>
          <p:cNvPicPr>
            <a:picLocks noChangeAspect="1"/>
          </p:cNvPicPr>
          <p:nvPr/>
        </p:nvPicPr>
        <p:blipFill>
          <a:blip r:embed="rId5"/>
          <a:stretch>
            <a:fillRect/>
          </a:stretch>
        </p:blipFill>
        <p:spPr>
          <a:xfrm>
            <a:off x="264179" y="1226890"/>
            <a:ext cx="8220413" cy="4932000"/>
          </a:xfrm>
          <a:prstGeom prst="rect">
            <a:avLst/>
          </a:prstGeom>
        </p:spPr>
      </p:pic>
    </p:spTree>
    <p:extLst>
      <p:ext uri="{BB962C8B-B14F-4D97-AF65-F5344CB8AC3E}">
        <p14:creationId xmlns:p14="http://schemas.microsoft.com/office/powerpoint/2010/main" val="29888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horizont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A17C7CB0-BFF9-41CE-BA9A-C62D10AB89CE}"/>
              </a:ext>
            </a:extLst>
          </p:cNvPr>
          <p:cNvSpPr>
            <a:spLocks noGrp="1"/>
          </p:cNvSpPr>
          <p:nvPr>
            <p:ph type="sldNum" sz="quarter" idx="12"/>
          </p:nvPr>
        </p:nvSpPr>
        <p:spPr/>
        <p:txBody>
          <a:bodyPr/>
          <a:lstStyle/>
          <a:p>
            <a:fld id="{02C702AE-1502-43AE-8DBA-2BCAD3408EF2}" type="slidenum">
              <a:rPr lang="fr-FR" smtClean="0">
                <a:solidFill>
                  <a:srgbClr val="FFFFFF"/>
                </a:solidFill>
              </a:rPr>
              <a:pPr/>
              <a:t>22</a:t>
            </a:fld>
            <a:endParaRPr lang="fr-FR">
              <a:solidFill>
                <a:srgbClr val="FFFFFF"/>
              </a:solidFill>
            </a:endParaRPr>
          </a:p>
        </p:txBody>
      </p:sp>
      <p:sp>
        <p:nvSpPr>
          <p:cNvPr id="8" name="ZoneTexte 7"/>
          <p:cNvSpPr txBox="1"/>
          <p:nvPr/>
        </p:nvSpPr>
        <p:spPr>
          <a:xfrm>
            <a:off x="2552130" y="129532"/>
            <a:ext cx="4121625" cy="461665"/>
          </a:xfrm>
          <a:prstGeom prst="rect">
            <a:avLst/>
          </a:prstGeom>
          <a:noFill/>
        </p:spPr>
        <p:txBody>
          <a:bodyPr wrap="square" rtlCol="0">
            <a:spAutoFit/>
          </a:bodyPr>
          <a:lstStyle/>
          <a:p>
            <a:pPr algn="ctr" defTabSz="363538">
              <a:tabLst>
                <a:tab pos="903288" algn="l"/>
                <a:tab pos="1077913" algn="l"/>
              </a:tabLst>
            </a:pPr>
            <a:r>
              <a:rPr lang="fr-FR" sz="2400" b="1" cap="small" dirty="0">
                <a:solidFill>
                  <a:srgbClr val="FFFFFF"/>
                </a:solidFill>
              </a:rPr>
              <a:t>BUDGET</a:t>
            </a:r>
          </a:p>
        </p:txBody>
      </p:sp>
      <p:grpSp>
        <p:nvGrpSpPr>
          <p:cNvPr id="2" name="Groupe 1">
            <a:extLst>
              <a:ext uri="{FF2B5EF4-FFF2-40B4-BE49-F238E27FC236}">
                <a16:creationId xmlns:a16="http://schemas.microsoft.com/office/drawing/2014/main" id="{00F7A7F2-7DD9-CC5C-28F4-667FF1C08FEE}"/>
              </a:ext>
            </a:extLst>
          </p:cNvPr>
          <p:cNvGrpSpPr/>
          <p:nvPr/>
        </p:nvGrpSpPr>
        <p:grpSpPr>
          <a:xfrm>
            <a:off x="6983416" y="3"/>
            <a:ext cx="2160587" cy="720725"/>
            <a:chOff x="6983413" y="0"/>
            <a:chExt cx="2190482" cy="720725"/>
          </a:xfrm>
        </p:grpSpPr>
        <p:grpSp>
          <p:nvGrpSpPr>
            <p:cNvPr id="3" name="Group 4">
              <a:extLst>
                <a:ext uri="{FF2B5EF4-FFF2-40B4-BE49-F238E27FC236}">
                  <a16:creationId xmlns:a16="http://schemas.microsoft.com/office/drawing/2014/main" id="{58C0A077-2BFD-FF30-CF22-AAC64A2A5FEE}"/>
                </a:ext>
              </a:extLst>
            </p:cNvPr>
            <p:cNvGrpSpPr>
              <a:grpSpLocks noChangeAspect="1"/>
            </p:cNvGrpSpPr>
            <p:nvPr/>
          </p:nvGrpSpPr>
          <p:grpSpPr bwMode="auto">
            <a:xfrm>
              <a:off x="6983413" y="0"/>
              <a:ext cx="2160587" cy="720725"/>
              <a:chOff x="4399" y="0"/>
              <a:chExt cx="1361" cy="454"/>
            </a:xfrm>
          </p:grpSpPr>
          <p:sp>
            <p:nvSpPr>
              <p:cNvPr id="7" name="AutoShape 3">
                <a:extLst>
                  <a:ext uri="{FF2B5EF4-FFF2-40B4-BE49-F238E27FC236}">
                    <a16:creationId xmlns:a16="http://schemas.microsoft.com/office/drawing/2014/main" id="{0E9B024E-0EB5-2E8C-736E-E3B894173D27}"/>
                  </a:ext>
                </a:extLst>
              </p:cNvPr>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9" name="Picture 6">
                <a:extLst>
                  <a:ext uri="{FF2B5EF4-FFF2-40B4-BE49-F238E27FC236}">
                    <a16:creationId xmlns:a16="http://schemas.microsoft.com/office/drawing/2014/main" id="{3C8A7EF4-FFBB-C7E8-06B2-D8A65C66F6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Image 4">
              <a:extLst>
                <a:ext uri="{FF2B5EF4-FFF2-40B4-BE49-F238E27FC236}">
                  <a16:creationId xmlns:a16="http://schemas.microsoft.com/office/drawing/2014/main" id="{1D0789C1-E331-03EA-53B4-247B04E6AF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graphicFrame>
        <p:nvGraphicFramePr>
          <p:cNvPr id="6" name="Tableau 5"/>
          <p:cNvGraphicFramePr>
            <a:graphicFrameLocks noGrp="1"/>
          </p:cNvGraphicFramePr>
          <p:nvPr>
            <p:extLst>
              <p:ext uri="{D42A27DB-BD31-4B8C-83A1-F6EECF244321}">
                <p14:modId xmlns:p14="http://schemas.microsoft.com/office/powerpoint/2010/main" val="1752747231"/>
              </p:ext>
            </p:extLst>
          </p:nvPr>
        </p:nvGraphicFramePr>
        <p:xfrm>
          <a:off x="1548061" y="1147011"/>
          <a:ext cx="6729664" cy="5100641"/>
        </p:xfrm>
        <a:graphic>
          <a:graphicData uri="http://schemas.openxmlformats.org/drawingml/2006/table">
            <a:tbl>
              <a:tblPr firstRow="1" firstCol="1" bandRow="1"/>
              <a:tblGrid>
                <a:gridCol w="2251745">
                  <a:extLst>
                    <a:ext uri="{9D8B030D-6E8A-4147-A177-3AD203B41FA5}">
                      <a16:colId xmlns:a16="http://schemas.microsoft.com/office/drawing/2014/main" val="2019426153"/>
                    </a:ext>
                  </a:extLst>
                </a:gridCol>
                <a:gridCol w="1489947">
                  <a:extLst>
                    <a:ext uri="{9D8B030D-6E8A-4147-A177-3AD203B41FA5}">
                      <a16:colId xmlns:a16="http://schemas.microsoft.com/office/drawing/2014/main" val="1192076515"/>
                    </a:ext>
                  </a:extLst>
                </a:gridCol>
                <a:gridCol w="1121163">
                  <a:extLst>
                    <a:ext uri="{9D8B030D-6E8A-4147-A177-3AD203B41FA5}">
                      <a16:colId xmlns:a16="http://schemas.microsoft.com/office/drawing/2014/main" val="3716374937"/>
                    </a:ext>
                  </a:extLst>
                </a:gridCol>
                <a:gridCol w="1866809">
                  <a:extLst>
                    <a:ext uri="{9D8B030D-6E8A-4147-A177-3AD203B41FA5}">
                      <a16:colId xmlns:a16="http://schemas.microsoft.com/office/drawing/2014/main" val="2490732363"/>
                    </a:ext>
                  </a:extLst>
                </a:gridCol>
              </a:tblGrid>
              <a:tr h="1072967">
                <a:tc>
                  <a:txBody>
                    <a:bodyPr/>
                    <a:lstStyle/>
                    <a:p>
                      <a:pPr algn="ctr">
                        <a:lnSpc>
                          <a:spcPct val="107000"/>
                        </a:lnSpc>
                        <a:spcAft>
                          <a:spcPts val="0"/>
                        </a:spcAft>
                      </a:pPr>
                      <a:r>
                        <a:rPr lang="fr-FR" sz="105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Description</a:t>
                      </a:r>
                      <a:endParaRPr lang="fr-FR" sz="105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97" marR="42297"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9050" cap="flat" cmpd="sng" algn="ctr">
                      <a:solidFill>
                        <a:srgbClr val="C9C9C9"/>
                      </a:solidFill>
                      <a:prstDash val="solid"/>
                      <a:round/>
                      <a:headEnd type="none" w="med" len="med"/>
                      <a:tailEnd type="none" w="med" len="med"/>
                    </a:lnB>
                  </a:tcPr>
                </a:tc>
                <a:tc>
                  <a:txBody>
                    <a:bodyPr/>
                    <a:lstStyle/>
                    <a:p>
                      <a:pPr algn="ctr">
                        <a:lnSpc>
                          <a:spcPct val="107000"/>
                        </a:lnSpc>
                        <a:spcAft>
                          <a:spcPts val="0"/>
                        </a:spcAft>
                      </a:pPr>
                      <a:r>
                        <a:rPr lang="fr-FR" sz="105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Financement total</a:t>
                      </a:r>
                      <a:br>
                        <a:rPr lang="fr-FR" sz="105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fr-FR" sz="105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 EUR (jusqu'à fin décembre 2024) Nouveau budget</a:t>
                      </a:r>
                      <a:endParaRPr lang="fr-FR" sz="105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97" marR="42297"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9050" cap="flat" cmpd="sng" algn="ctr">
                      <a:solidFill>
                        <a:srgbClr val="C9C9C9"/>
                      </a:solidFill>
                      <a:prstDash val="solid"/>
                      <a:round/>
                      <a:headEnd type="none" w="med" len="med"/>
                      <a:tailEnd type="none" w="med" len="med"/>
                    </a:lnB>
                  </a:tcPr>
                </a:tc>
                <a:tc>
                  <a:txBody>
                    <a:bodyPr/>
                    <a:lstStyle/>
                    <a:p>
                      <a:pPr algn="ctr">
                        <a:lnSpc>
                          <a:spcPct val="107000"/>
                        </a:lnSpc>
                        <a:spcAft>
                          <a:spcPts val="0"/>
                        </a:spcAft>
                      </a:pPr>
                      <a:r>
                        <a:rPr lang="fr-FR" sz="105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Contribution propre / financement par des tiers en EUR (jusqu'à)</a:t>
                      </a:r>
                      <a:endParaRPr lang="fr-FR" sz="105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97" marR="42297"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9050" cap="flat" cmpd="sng" algn="ctr">
                      <a:solidFill>
                        <a:srgbClr val="C9C9C9"/>
                      </a:solidFill>
                      <a:prstDash val="solid"/>
                      <a:round/>
                      <a:headEnd type="none" w="med" len="med"/>
                      <a:tailEnd type="none" w="med" len="med"/>
                    </a:lnB>
                  </a:tcPr>
                </a:tc>
                <a:tc>
                  <a:txBody>
                    <a:bodyPr/>
                    <a:lstStyle/>
                    <a:p>
                      <a:pPr algn="ctr">
                        <a:lnSpc>
                          <a:spcPct val="107000"/>
                        </a:lnSpc>
                        <a:spcAft>
                          <a:spcPts val="0"/>
                        </a:spcAft>
                      </a:pPr>
                      <a:r>
                        <a:rPr lang="fr-FR" sz="105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Financement total</a:t>
                      </a:r>
                      <a:br>
                        <a:rPr lang="fr-FR" sz="105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fr-FR" sz="105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 FCFA (jusqu'à fin décembre 2024) Nouveau budget</a:t>
                      </a:r>
                      <a:endParaRPr lang="fr-FR" sz="105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97" marR="42297"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905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889585143"/>
                  </a:ext>
                </a:extLst>
              </a:tr>
              <a:tr h="1351372">
                <a:tc>
                  <a:txBody>
                    <a:bodyPr/>
                    <a:lstStyle/>
                    <a:p>
                      <a:pPr>
                        <a:lnSpc>
                          <a:spcPct val="107000"/>
                        </a:lnSpc>
                        <a:spcAft>
                          <a:spcPts val="0"/>
                        </a:spcAft>
                      </a:pPr>
                      <a:r>
                        <a:rPr lang="fr-FR" sz="105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Frais de personnel (Position)</a:t>
                      </a:r>
                      <a:br>
                        <a:rPr lang="fr-FR" sz="105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fr-FR" sz="105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 B.: Cette ligne budgétaire sera portée en compte sur la base de fiches de salaires ou, dans le cas d'un financement partiel, des fiches de salaires et timesheets.)</a:t>
                      </a:r>
                      <a:endParaRPr lang="fr-FR" sz="105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97" marR="42297"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905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a:lnSpc>
                          <a:spcPct val="107000"/>
                        </a:lnSpc>
                        <a:spcAft>
                          <a:spcPts val="0"/>
                        </a:spcAft>
                      </a:pPr>
                      <a:r>
                        <a:rPr lang="fr-FR" sz="105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163 264</a:t>
                      </a:r>
                      <a:endParaRPr lang="fr-FR" sz="105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97" marR="42297"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905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rowSpan="9">
                  <a:txBody>
                    <a:bodyPr/>
                    <a:lstStyle/>
                    <a:p>
                      <a:pPr algn="ctr">
                        <a:lnSpc>
                          <a:spcPct val="107000"/>
                        </a:lnSpc>
                        <a:spcAft>
                          <a:spcPts val="0"/>
                        </a:spcAft>
                      </a:pPr>
                      <a:r>
                        <a:rPr lang="fr-FR" sz="105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GIZ ne peut pas prendre en charge les lignes budgétaires au prorata.</a:t>
                      </a:r>
                      <a:br>
                        <a:rPr lang="fr-FR" sz="105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fr-FR" sz="105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Une éventuelle contribution propre ou un éventuel financement par un tiers doit être utilisé pour d'autres lignes budgétaires qui ne sont pas déjà financées par la GIZ.</a:t>
                      </a:r>
                      <a:endParaRPr lang="fr-FR" sz="105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05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97" marR="42297"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905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a:lnSpc>
                          <a:spcPct val="107000"/>
                        </a:lnSpc>
                        <a:spcAft>
                          <a:spcPts val="0"/>
                        </a:spcAft>
                      </a:pPr>
                      <a:r>
                        <a:rPr lang="fr-FR"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107 094 653</a:t>
                      </a:r>
                      <a:endParaRPr lang="fr-FR" sz="105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97" marR="42297"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905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1066668871"/>
                  </a:ext>
                </a:extLst>
              </a:tr>
              <a:tr h="296210">
                <a:tc>
                  <a:txBody>
                    <a:bodyPr/>
                    <a:lstStyle/>
                    <a:p>
                      <a:pPr>
                        <a:lnSpc>
                          <a:spcPct val="107000"/>
                        </a:lnSpc>
                        <a:spcAft>
                          <a:spcPts val="0"/>
                        </a:spcAft>
                      </a:pPr>
                      <a:r>
                        <a:rPr lang="fr-FR" sz="105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Experts externes / Consultants (Position)</a:t>
                      </a:r>
                      <a:endParaRPr lang="fr-FR" sz="105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97" marR="42297"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a:lnSpc>
                          <a:spcPct val="107000"/>
                        </a:lnSpc>
                        <a:spcAft>
                          <a:spcPts val="0"/>
                        </a:spcAft>
                      </a:pPr>
                      <a:r>
                        <a:rPr lang="fr-FR" sz="105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33 140</a:t>
                      </a:r>
                      <a:endParaRPr lang="fr-FR" sz="105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97" marR="42297"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vMerge="1">
                  <a:txBody>
                    <a:bodyPr/>
                    <a:lstStyle/>
                    <a:p>
                      <a:endParaRPr lang="fr-FR"/>
                    </a:p>
                  </a:txBody>
                  <a:tcPr/>
                </a:tc>
                <a:tc>
                  <a:txBody>
                    <a:bodyPr/>
                    <a:lstStyle/>
                    <a:p>
                      <a:pPr algn="ctr">
                        <a:lnSpc>
                          <a:spcPct val="107000"/>
                        </a:lnSpc>
                        <a:spcAft>
                          <a:spcPts val="0"/>
                        </a:spcAft>
                      </a:pPr>
                      <a:r>
                        <a:rPr lang="fr-FR"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21 738 514</a:t>
                      </a:r>
                      <a:endParaRPr lang="fr-FR" sz="105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97" marR="42297"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3439883055"/>
                  </a:ext>
                </a:extLst>
              </a:tr>
              <a:tr h="355625">
                <a:tc>
                  <a:txBody>
                    <a:bodyPr/>
                    <a:lstStyle/>
                    <a:p>
                      <a:pPr>
                        <a:lnSpc>
                          <a:spcPct val="107000"/>
                        </a:lnSpc>
                        <a:spcAft>
                          <a:spcPts val="0"/>
                        </a:spcAft>
                      </a:pPr>
                      <a:r>
                        <a:rPr lang="fr-FR" sz="105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 Transport / Frais de voyage Personnel Projet</a:t>
                      </a:r>
                      <a:endParaRPr lang="fr-FR" sz="105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97" marR="42297"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a:lnSpc>
                          <a:spcPct val="107000"/>
                        </a:lnSpc>
                        <a:spcAft>
                          <a:spcPts val="0"/>
                        </a:spcAft>
                      </a:pPr>
                      <a:r>
                        <a:rPr lang="fr-FR" sz="105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69 680</a:t>
                      </a:r>
                      <a:endParaRPr lang="fr-FR" sz="105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97" marR="42297"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vMerge="1">
                  <a:txBody>
                    <a:bodyPr/>
                    <a:lstStyle/>
                    <a:p>
                      <a:endParaRPr lang="fr-FR"/>
                    </a:p>
                  </a:txBody>
                  <a:tcPr/>
                </a:tc>
                <a:tc>
                  <a:txBody>
                    <a:bodyPr/>
                    <a:lstStyle/>
                    <a:p>
                      <a:pPr algn="ctr">
                        <a:lnSpc>
                          <a:spcPct val="107000"/>
                        </a:lnSpc>
                        <a:spcAft>
                          <a:spcPts val="0"/>
                        </a:spcAft>
                      </a:pPr>
                      <a:r>
                        <a:rPr lang="fr-FR"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45 707 293</a:t>
                      </a:r>
                      <a:endParaRPr lang="fr-FR" sz="105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97" marR="42297"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4134331394"/>
                  </a:ext>
                </a:extLst>
              </a:tr>
              <a:tr h="425224">
                <a:tc>
                  <a:txBody>
                    <a:bodyPr/>
                    <a:lstStyle/>
                    <a:p>
                      <a:pPr>
                        <a:lnSpc>
                          <a:spcPct val="107000"/>
                        </a:lnSpc>
                        <a:spcAft>
                          <a:spcPts val="0"/>
                        </a:spcAft>
                      </a:pPr>
                      <a:r>
                        <a:rPr lang="fr-FR" sz="105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 Séminaires / Formations/ Missions Partenaires et acteurs</a:t>
                      </a:r>
                      <a:endParaRPr lang="fr-FR" sz="105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97" marR="42297"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a:lnSpc>
                          <a:spcPct val="107000"/>
                        </a:lnSpc>
                        <a:spcAft>
                          <a:spcPts val="0"/>
                        </a:spcAft>
                      </a:pPr>
                      <a:r>
                        <a:rPr lang="fr-FR" sz="105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300 878</a:t>
                      </a:r>
                      <a:endParaRPr lang="fr-FR" sz="105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97" marR="42297"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vMerge="1">
                  <a:txBody>
                    <a:bodyPr/>
                    <a:lstStyle/>
                    <a:p>
                      <a:endParaRPr lang="fr-FR"/>
                    </a:p>
                  </a:txBody>
                  <a:tcPr/>
                </a:tc>
                <a:tc>
                  <a:txBody>
                    <a:bodyPr/>
                    <a:lstStyle/>
                    <a:p>
                      <a:pPr algn="ctr">
                        <a:lnSpc>
                          <a:spcPct val="107000"/>
                        </a:lnSpc>
                        <a:spcAft>
                          <a:spcPts val="0"/>
                        </a:spcAft>
                      </a:pPr>
                      <a:r>
                        <a:rPr lang="fr-FR"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197 363 933</a:t>
                      </a:r>
                      <a:endParaRPr lang="fr-FR" sz="105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97" marR="42297"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637933267"/>
                  </a:ext>
                </a:extLst>
              </a:tr>
              <a:tr h="352068">
                <a:tc>
                  <a:txBody>
                    <a:bodyPr/>
                    <a:lstStyle/>
                    <a:p>
                      <a:pPr>
                        <a:lnSpc>
                          <a:spcPct val="107000"/>
                        </a:lnSpc>
                        <a:spcAft>
                          <a:spcPts val="0"/>
                        </a:spcAft>
                      </a:pPr>
                      <a:r>
                        <a:rPr lang="fr-FR" sz="105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 Equipements / Achats de biens</a:t>
                      </a:r>
                      <a:endParaRPr lang="fr-FR" sz="105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97" marR="42297"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a:lnSpc>
                          <a:spcPct val="107000"/>
                        </a:lnSpc>
                        <a:spcAft>
                          <a:spcPts val="0"/>
                        </a:spcAft>
                      </a:pPr>
                      <a:r>
                        <a:rPr lang="fr-FR" sz="105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49 800</a:t>
                      </a:r>
                      <a:endParaRPr lang="fr-FR" sz="105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97" marR="42297"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vMerge="1">
                  <a:txBody>
                    <a:bodyPr/>
                    <a:lstStyle/>
                    <a:p>
                      <a:endParaRPr lang="fr-FR"/>
                    </a:p>
                  </a:txBody>
                  <a:tcPr/>
                </a:tc>
                <a:tc>
                  <a:txBody>
                    <a:bodyPr/>
                    <a:lstStyle/>
                    <a:p>
                      <a:pPr algn="ctr">
                        <a:lnSpc>
                          <a:spcPct val="107000"/>
                        </a:lnSpc>
                        <a:spcAft>
                          <a:spcPts val="0"/>
                        </a:spcAft>
                      </a:pPr>
                      <a:r>
                        <a:rPr lang="fr-FR"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32 666 808</a:t>
                      </a:r>
                      <a:endParaRPr lang="fr-FR" sz="105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97" marR="42297"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3253651385"/>
                  </a:ext>
                </a:extLst>
              </a:tr>
              <a:tr h="219978">
                <a:tc>
                  <a:txBody>
                    <a:bodyPr/>
                    <a:lstStyle/>
                    <a:p>
                      <a:pPr>
                        <a:lnSpc>
                          <a:spcPct val="107000"/>
                        </a:lnSpc>
                        <a:spcAft>
                          <a:spcPts val="0"/>
                        </a:spcAft>
                      </a:pPr>
                      <a:r>
                        <a:rPr lang="fr-FR" sz="105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 Autres frais </a:t>
                      </a:r>
                      <a:endParaRPr lang="fr-FR" sz="105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97" marR="42297"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a:lnSpc>
                          <a:spcPct val="107000"/>
                        </a:lnSpc>
                        <a:spcAft>
                          <a:spcPts val="0"/>
                        </a:spcAft>
                      </a:pPr>
                      <a:r>
                        <a:rPr lang="fr-FR" sz="105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164 455</a:t>
                      </a:r>
                      <a:endParaRPr lang="fr-FR" sz="105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97" marR="42297"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vMerge="1">
                  <a:txBody>
                    <a:bodyPr/>
                    <a:lstStyle/>
                    <a:p>
                      <a:endParaRPr lang="fr-FR"/>
                    </a:p>
                  </a:txBody>
                  <a:tcPr/>
                </a:tc>
                <a:tc>
                  <a:txBody>
                    <a:bodyPr/>
                    <a:lstStyle/>
                    <a:p>
                      <a:pPr algn="ctr">
                        <a:lnSpc>
                          <a:spcPct val="107000"/>
                        </a:lnSpc>
                        <a:spcAft>
                          <a:spcPts val="0"/>
                        </a:spcAft>
                      </a:pPr>
                      <a:r>
                        <a:rPr lang="fr-FR"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107 875 902</a:t>
                      </a:r>
                      <a:endParaRPr lang="fr-FR" sz="105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97" marR="42297"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4282930359"/>
                  </a:ext>
                </a:extLst>
              </a:tr>
              <a:tr h="280943">
                <a:tc>
                  <a:txBody>
                    <a:bodyPr/>
                    <a:lstStyle/>
                    <a:p>
                      <a:pPr>
                        <a:lnSpc>
                          <a:spcPct val="107000"/>
                        </a:lnSpc>
                        <a:spcAft>
                          <a:spcPts val="0"/>
                        </a:spcAft>
                      </a:pPr>
                      <a:r>
                        <a:rPr lang="fr-FR" sz="105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Sous-total - Coûts directs</a:t>
                      </a:r>
                      <a:endParaRPr lang="fr-FR" sz="105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97" marR="42297"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a:lnSpc>
                          <a:spcPct val="107000"/>
                        </a:lnSpc>
                        <a:spcAft>
                          <a:spcPts val="0"/>
                        </a:spcAft>
                      </a:pPr>
                      <a:r>
                        <a:rPr lang="fr-FR"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781 217</a:t>
                      </a:r>
                      <a:endParaRPr lang="fr-FR" sz="105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97" marR="42297"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vMerge="1">
                  <a:txBody>
                    <a:bodyPr/>
                    <a:lstStyle/>
                    <a:p>
                      <a:endParaRPr lang="fr-FR"/>
                    </a:p>
                  </a:txBody>
                  <a:tcPr/>
                </a:tc>
                <a:tc>
                  <a:txBody>
                    <a:bodyPr/>
                    <a:lstStyle/>
                    <a:p>
                      <a:pPr algn="ctr">
                        <a:lnSpc>
                          <a:spcPct val="107000"/>
                        </a:lnSpc>
                        <a:spcAft>
                          <a:spcPts val="0"/>
                        </a:spcAft>
                      </a:pPr>
                      <a:r>
                        <a:rPr lang="fr-FR"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512 447 103</a:t>
                      </a:r>
                      <a:endParaRPr lang="fr-FR" sz="105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97" marR="42297"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2385936082"/>
                  </a:ext>
                </a:extLst>
              </a:tr>
              <a:tr h="350036">
                <a:tc>
                  <a:txBody>
                    <a:bodyPr/>
                    <a:lstStyle/>
                    <a:p>
                      <a:pPr>
                        <a:lnSpc>
                          <a:spcPct val="107000"/>
                        </a:lnSpc>
                        <a:spcAft>
                          <a:spcPts val="0"/>
                        </a:spcAft>
                      </a:pPr>
                      <a:r>
                        <a:rPr lang="fr-FR" sz="105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 Frais administratifs généraux</a:t>
                      </a:r>
                      <a:endParaRPr lang="fr-FR" sz="105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97" marR="42297"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a:lnSpc>
                          <a:spcPct val="107000"/>
                        </a:lnSpc>
                        <a:spcAft>
                          <a:spcPts val="0"/>
                        </a:spcAft>
                      </a:pPr>
                      <a:r>
                        <a:rPr lang="fr-FR"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93 746</a:t>
                      </a:r>
                      <a:endParaRPr lang="fr-FR" sz="105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97" marR="42297"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vMerge="1">
                  <a:txBody>
                    <a:bodyPr/>
                    <a:lstStyle/>
                    <a:p>
                      <a:endParaRPr lang="fr-FR" sz="1050" dirty="0">
                        <a:solidFill>
                          <a:srgbClr val="7B7B7B"/>
                        </a:solidFill>
                        <a:effectLst/>
                        <a:latin typeface="Calibri" panose="020F0502020204030204" pitchFamily="34" charset="0"/>
                        <a:cs typeface="Times New Roman" panose="02020603050405020304" pitchFamily="18" charset="0"/>
                      </a:endParaRPr>
                    </a:p>
                  </a:txBody>
                  <a:tcPr marL="42297" marR="42297"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a:lnSpc>
                          <a:spcPct val="107000"/>
                        </a:lnSpc>
                        <a:spcAft>
                          <a:spcPts val="0"/>
                        </a:spcAft>
                      </a:pPr>
                      <a:r>
                        <a:rPr lang="fr-FR"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61 493 652</a:t>
                      </a:r>
                      <a:endParaRPr lang="fr-FR" sz="105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97" marR="42297"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2890648162"/>
                  </a:ext>
                </a:extLst>
              </a:tr>
              <a:tr h="350036">
                <a:tc>
                  <a:txBody>
                    <a:bodyPr/>
                    <a:lstStyle/>
                    <a:p>
                      <a:pPr>
                        <a:lnSpc>
                          <a:spcPct val="107000"/>
                        </a:lnSpc>
                        <a:spcAft>
                          <a:spcPts val="0"/>
                        </a:spcAft>
                      </a:pPr>
                      <a:r>
                        <a:rPr lang="fr-FR" sz="105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MONTANT TOTAL</a:t>
                      </a:r>
                      <a:endParaRPr lang="fr-FR" sz="105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97" marR="42297"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a:lnSpc>
                          <a:spcPct val="107000"/>
                        </a:lnSpc>
                        <a:spcAft>
                          <a:spcPts val="0"/>
                        </a:spcAft>
                      </a:pPr>
                      <a:r>
                        <a:rPr lang="fr-FR"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874 963</a:t>
                      </a:r>
                      <a:endParaRPr lang="fr-FR" sz="105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97" marR="42297"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vMerge="1">
                  <a:txBody>
                    <a:bodyPr/>
                    <a:lstStyle/>
                    <a:p>
                      <a:pPr algn="ctr">
                        <a:lnSpc>
                          <a:spcPct val="107000"/>
                        </a:lnSpc>
                        <a:spcAft>
                          <a:spcPts val="0"/>
                        </a:spcAft>
                      </a:pPr>
                      <a:endParaRPr lang="fr-FR" sz="105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97" marR="42297"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a:lnSpc>
                          <a:spcPct val="107000"/>
                        </a:lnSpc>
                        <a:spcAft>
                          <a:spcPts val="0"/>
                        </a:spcAft>
                      </a:pPr>
                      <a:r>
                        <a:rPr lang="fr-FR"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573 940 756</a:t>
                      </a:r>
                      <a:endParaRPr lang="fr-FR" sz="105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97" marR="42297"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1526131703"/>
                  </a:ext>
                </a:extLst>
              </a:tr>
            </a:tbl>
          </a:graphicData>
        </a:graphic>
      </p:graphicFrame>
    </p:spTree>
    <p:extLst>
      <p:ext uri="{BB962C8B-B14F-4D97-AF65-F5344CB8AC3E}">
        <p14:creationId xmlns:p14="http://schemas.microsoft.com/office/powerpoint/2010/main" val="272030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A17C7CB0-BFF9-41CE-BA9A-C62D10AB89CE}"/>
              </a:ext>
            </a:extLst>
          </p:cNvPr>
          <p:cNvSpPr>
            <a:spLocks noGrp="1"/>
          </p:cNvSpPr>
          <p:nvPr>
            <p:ph type="sldNum" sz="quarter" idx="12"/>
          </p:nvPr>
        </p:nvSpPr>
        <p:spPr/>
        <p:txBody>
          <a:bodyPr/>
          <a:lstStyle/>
          <a:p>
            <a:pPr defTabSz="685800"/>
            <a:fld id="{02C702AE-1502-43AE-8DBA-2BCAD3408EF2}" type="slidenum">
              <a:rPr lang="fr-FR">
                <a:solidFill>
                  <a:srgbClr val="FFFFFF"/>
                </a:solidFill>
                <a:latin typeface="Trebuchet MS"/>
              </a:rPr>
              <a:pPr defTabSz="685800"/>
              <a:t>23</a:t>
            </a:fld>
            <a:endParaRPr lang="fr-FR">
              <a:solidFill>
                <a:srgbClr val="FFFFFF"/>
              </a:solidFill>
              <a:latin typeface="Trebuchet MS"/>
            </a:endParaRPr>
          </a:p>
        </p:txBody>
      </p:sp>
      <p:sp>
        <p:nvSpPr>
          <p:cNvPr id="8" name="ZoneTexte 7"/>
          <p:cNvSpPr txBox="1"/>
          <p:nvPr/>
        </p:nvSpPr>
        <p:spPr>
          <a:xfrm>
            <a:off x="2789803" y="925304"/>
            <a:ext cx="4993610" cy="369332"/>
          </a:xfrm>
          <a:prstGeom prst="rect">
            <a:avLst/>
          </a:prstGeom>
          <a:noFill/>
        </p:spPr>
        <p:txBody>
          <a:bodyPr wrap="square" rtlCol="0">
            <a:spAutoFit/>
          </a:bodyPr>
          <a:lstStyle/>
          <a:p>
            <a:pPr algn="ctr" defTabSz="272654">
              <a:tabLst>
                <a:tab pos="677466" algn="l"/>
                <a:tab pos="808435" algn="l"/>
              </a:tabLst>
            </a:pPr>
            <a:r>
              <a:rPr lang="fr-FR" b="1" cap="small" dirty="0">
                <a:solidFill>
                  <a:srgbClr val="FFFFFF"/>
                </a:solidFill>
                <a:latin typeface="Trebuchet MS"/>
              </a:rPr>
              <a:t>perspectives</a:t>
            </a:r>
          </a:p>
        </p:txBody>
      </p:sp>
      <p:sp>
        <p:nvSpPr>
          <p:cNvPr id="14" name="Rectangle 13"/>
          <p:cNvSpPr/>
          <p:nvPr/>
        </p:nvSpPr>
        <p:spPr>
          <a:xfrm>
            <a:off x="327546" y="1294636"/>
            <a:ext cx="5025197" cy="4811574"/>
          </a:xfrm>
          <a:prstGeom prst="rect">
            <a:avLst/>
          </a:prstGeom>
        </p:spPr>
        <p:txBody>
          <a:bodyPr wrap="square">
            <a:spAutoFit/>
          </a:bodyPr>
          <a:lstStyle/>
          <a:p>
            <a:pPr marL="285750" indent="-285750" algn="just" defTabSz="685800">
              <a:spcBef>
                <a:spcPts val="375"/>
              </a:spcBef>
              <a:spcAft>
                <a:spcPts val="375"/>
              </a:spcAft>
              <a:buFont typeface="Wingdings" panose="05000000000000000000" pitchFamily="2" charset="2"/>
              <a:buChar char="ü"/>
            </a:pPr>
            <a:r>
              <a:rPr lang="fr-FR" sz="2000" dirty="0">
                <a:solidFill>
                  <a:srgbClr val="0081AE">
                    <a:lumMod val="75000"/>
                  </a:srgbClr>
                </a:solidFill>
                <a:latin typeface="Trebuchet MS"/>
              </a:rPr>
              <a:t>Maintenir la qualité des produits et des services</a:t>
            </a:r>
          </a:p>
          <a:p>
            <a:pPr marL="285750" indent="-285750" algn="just" defTabSz="685800">
              <a:spcBef>
                <a:spcPts val="375"/>
              </a:spcBef>
              <a:spcAft>
                <a:spcPts val="375"/>
              </a:spcAft>
              <a:buFont typeface="Wingdings" panose="05000000000000000000" pitchFamily="2" charset="2"/>
              <a:buChar char="ü"/>
            </a:pPr>
            <a:r>
              <a:rPr lang="fr-FR" sz="2000" dirty="0">
                <a:solidFill>
                  <a:srgbClr val="00B050"/>
                </a:solidFill>
                <a:latin typeface="Trebuchet MS"/>
              </a:rPr>
              <a:t>Maintenir les exigences de pertinence des plans cadre d’analyse</a:t>
            </a:r>
          </a:p>
          <a:p>
            <a:pPr marL="285750" indent="-285750" algn="just" defTabSz="685800">
              <a:spcBef>
                <a:spcPts val="375"/>
              </a:spcBef>
              <a:spcAft>
                <a:spcPts val="375"/>
              </a:spcAft>
              <a:buFont typeface="Wingdings" panose="05000000000000000000" pitchFamily="2" charset="2"/>
              <a:buChar char="ü"/>
            </a:pPr>
            <a:r>
              <a:rPr lang="fr-FR" sz="2000" dirty="0">
                <a:solidFill>
                  <a:schemeClr val="accent4">
                    <a:lumMod val="50000"/>
                  </a:schemeClr>
                </a:solidFill>
                <a:latin typeface="Trebuchet MS"/>
              </a:rPr>
              <a:t>Asseoir la plateforme comme guichet unique d’accès à l’information</a:t>
            </a:r>
          </a:p>
          <a:p>
            <a:pPr marL="285750" indent="-285750" algn="just" defTabSz="685800">
              <a:spcBef>
                <a:spcPts val="375"/>
              </a:spcBef>
              <a:spcAft>
                <a:spcPts val="375"/>
              </a:spcAft>
              <a:buFont typeface="Wingdings" panose="05000000000000000000" pitchFamily="2" charset="2"/>
              <a:buChar char="ü"/>
            </a:pPr>
            <a:r>
              <a:rPr lang="fr-FR" sz="2000" dirty="0">
                <a:solidFill>
                  <a:schemeClr val="accent6">
                    <a:lumMod val="50000"/>
                  </a:schemeClr>
                </a:solidFill>
                <a:latin typeface="Trebuchet MS"/>
              </a:rPr>
              <a:t>Réussir l’internalisation institutionnelle technique et financière</a:t>
            </a:r>
          </a:p>
          <a:p>
            <a:pPr marL="285750" indent="-285750" algn="just" defTabSz="685800">
              <a:spcBef>
                <a:spcPts val="375"/>
              </a:spcBef>
              <a:spcAft>
                <a:spcPts val="375"/>
              </a:spcAft>
              <a:buFont typeface="Wingdings" panose="05000000000000000000" pitchFamily="2" charset="2"/>
              <a:buChar char="ü"/>
            </a:pPr>
            <a:r>
              <a:rPr lang="fr-FR" sz="2000" dirty="0">
                <a:solidFill>
                  <a:schemeClr val="accent6">
                    <a:lumMod val="50000"/>
                  </a:schemeClr>
                </a:solidFill>
                <a:latin typeface="Trebuchet MS"/>
              </a:rPr>
              <a:t>Une décentralisation des processus pour mieux comprendre et prendre en charge les facteurs liés à la situation nutritionnelle des populations  au niveau déconcentré (régions administratives).</a:t>
            </a:r>
            <a:endParaRPr lang="fr-FR" sz="1350" b="1" dirty="0">
              <a:solidFill>
                <a:schemeClr val="accent6">
                  <a:lumMod val="50000"/>
                </a:schemeClr>
              </a:solidFill>
              <a:latin typeface="Trebuchet MS"/>
            </a:endParaRPr>
          </a:p>
        </p:txBody>
      </p:sp>
      <p:pic>
        <p:nvPicPr>
          <p:cNvPr id="6" name="Image 5"/>
          <p:cNvPicPr>
            <a:picLocks noChangeAspect="1"/>
          </p:cNvPicPr>
          <p:nvPr/>
        </p:nvPicPr>
        <p:blipFill>
          <a:blip r:embed="rId3"/>
          <a:stretch>
            <a:fillRect/>
          </a:stretch>
        </p:blipFill>
        <p:spPr>
          <a:xfrm>
            <a:off x="5352743" y="960721"/>
            <a:ext cx="3309442" cy="4361905"/>
          </a:xfrm>
          <a:prstGeom prst="rect">
            <a:avLst/>
          </a:prstGeom>
        </p:spPr>
      </p:pic>
      <p:grpSp>
        <p:nvGrpSpPr>
          <p:cNvPr id="10" name="Groupe 9">
            <a:extLst>
              <a:ext uri="{FF2B5EF4-FFF2-40B4-BE49-F238E27FC236}">
                <a16:creationId xmlns:a16="http://schemas.microsoft.com/office/drawing/2014/main" id="{F1FF89C1-3692-DFF2-DC62-D3F92DA2AF44}"/>
              </a:ext>
            </a:extLst>
          </p:cNvPr>
          <p:cNvGrpSpPr/>
          <p:nvPr/>
        </p:nvGrpSpPr>
        <p:grpSpPr>
          <a:xfrm>
            <a:off x="6983416" y="3"/>
            <a:ext cx="2160587" cy="720725"/>
            <a:chOff x="6983413" y="0"/>
            <a:chExt cx="2190482" cy="720725"/>
          </a:xfrm>
        </p:grpSpPr>
        <p:grpSp>
          <p:nvGrpSpPr>
            <p:cNvPr id="11" name="Group 4">
              <a:extLst>
                <a:ext uri="{FF2B5EF4-FFF2-40B4-BE49-F238E27FC236}">
                  <a16:creationId xmlns:a16="http://schemas.microsoft.com/office/drawing/2014/main" id="{6EAAF1AD-AAFC-D3D8-60DD-B0FAFF3D4B0E}"/>
                </a:ext>
              </a:extLst>
            </p:cNvPr>
            <p:cNvGrpSpPr>
              <a:grpSpLocks noChangeAspect="1"/>
            </p:cNvGrpSpPr>
            <p:nvPr/>
          </p:nvGrpSpPr>
          <p:grpSpPr bwMode="auto">
            <a:xfrm>
              <a:off x="6983413" y="0"/>
              <a:ext cx="2160587" cy="720725"/>
              <a:chOff x="4399" y="0"/>
              <a:chExt cx="1361" cy="454"/>
            </a:xfrm>
          </p:grpSpPr>
          <p:sp>
            <p:nvSpPr>
              <p:cNvPr id="13" name="AutoShape 3">
                <a:extLst>
                  <a:ext uri="{FF2B5EF4-FFF2-40B4-BE49-F238E27FC236}">
                    <a16:creationId xmlns:a16="http://schemas.microsoft.com/office/drawing/2014/main" id="{A6B0B93A-A341-ECD2-E2E2-59C1427AE0AD}"/>
                  </a:ext>
                </a:extLst>
              </p:cNvPr>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5" name="Picture 6">
                <a:extLst>
                  <a:ext uri="{FF2B5EF4-FFF2-40B4-BE49-F238E27FC236}">
                    <a16:creationId xmlns:a16="http://schemas.microsoft.com/office/drawing/2014/main" id="{3260BAB5-F345-8FD6-D9E0-51AB64D249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Image 11">
              <a:extLst>
                <a:ext uri="{FF2B5EF4-FFF2-40B4-BE49-F238E27FC236}">
                  <a16:creationId xmlns:a16="http://schemas.microsoft.com/office/drawing/2014/main" id="{09B03367-79E1-914C-1767-66004C4C66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6" name="ZoneTexte 15">
            <a:extLst>
              <a:ext uri="{FF2B5EF4-FFF2-40B4-BE49-F238E27FC236}">
                <a16:creationId xmlns:a16="http://schemas.microsoft.com/office/drawing/2014/main" id="{53D114E5-474C-775D-820F-8EEB08486DD9}"/>
              </a:ext>
            </a:extLst>
          </p:cNvPr>
          <p:cNvSpPr txBox="1"/>
          <p:nvPr/>
        </p:nvSpPr>
        <p:spPr>
          <a:xfrm>
            <a:off x="1957200" y="162398"/>
            <a:ext cx="5096119" cy="369332"/>
          </a:xfrm>
          <a:prstGeom prst="rect">
            <a:avLst/>
          </a:prstGeom>
          <a:noFill/>
        </p:spPr>
        <p:txBody>
          <a:bodyPr wrap="square" rtlCol="0">
            <a:spAutoFit/>
          </a:bodyPr>
          <a:lstStyle/>
          <a:p>
            <a:pPr marL="257175" indent="-257175" algn="ctr" defTabSz="685800">
              <a:spcBef>
                <a:spcPct val="20000"/>
              </a:spcBef>
              <a:tabLst>
                <a:tab pos="903288" algn="l"/>
                <a:tab pos="1077913" algn="l"/>
              </a:tabLst>
            </a:pPr>
            <a:r>
              <a:rPr lang="fr-FR" b="1" dirty="0">
                <a:solidFill>
                  <a:schemeClr val="bg2"/>
                </a:solidFill>
              </a:rPr>
              <a:t>PERSPECTIVES DE LA PHASE 2</a:t>
            </a:r>
          </a:p>
        </p:txBody>
      </p:sp>
    </p:spTree>
    <p:extLst>
      <p:ext uri="{BB962C8B-B14F-4D97-AF65-F5344CB8AC3E}">
        <p14:creationId xmlns:p14="http://schemas.microsoft.com/office/powerpoint/2010/main" val="281754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A17C7CB0-BFF9-41CE-BA9A-C62D10AB89CE}"/>
              </a:ext>
            </a:extLst>
          </p:cNvPr>
          <p:cNvSpPr>
            <a:spLocks noGrp="1"/>
          </p:cNvSpPr>
          <p:nvPr>
            <p:ph type="sldNum" sz="quarter" idx="12"/>
          </p:nvPr>
        </p:nvSpPr>
        <p:spPr/>
        <p:txBody>
          <a:bodyPr/>
          <a:lstStyle/>
          <a:p>
            <a:fld id="{02C702AE-1502-43AE-8DBA-2BCAD3408EF2}" type="slidenum">
              <a:rPr lang="fr-FR" smtClean="0">
                <a:solidFill>
                  <a:srgbClr val="FFFFFF"/>
                </a:solidFill>
              </a:rPr>
              <a:pPr/>
              <a:t>24</a:t>
            </a:fld>
            <a:endParaRPr lang="fr-FR">
              <a:solidFill>
                <a:srgbClr val="FFFFFF"/>
              </a:solidFill>
            </a:endParaRPr>
          </a:p>
        </p:txBody>
      </p:sp>
      <p:sp>
        <p:nvSpPr>
          <p:cNvPr id="8" name="ZoneTexte 7"/>
          <p:cNvSpPr txBox="1"/>
          <p:nvPr/>
        </p:nvSpPr>
        <p:spPr>
          <a:xfrm>
            <a:off x="2552130" y="129532"/>
            <a:ext cx="4121625" cy="461665"/>
          </a:xfrm>
          <a:prstGeom prst="rect">
            <a:avLst/>
          </a:prstGeom>
          <a:noFill/>
        </p:spPr>
        <p:txBody>
          <a:bodyPr wrap="square" rtlCol="0">
            <a:spAutoFit/>
          </a:bodyPr>
          <a:lstStyle/>
          <a:p>
            <a:pPr algn="ctr" defTabSz="363538">
              <a:tabLst>
                <a:tab pos="903288" algn="l"/>
                <a:tab pos="1077913" algn="l"/>
              </a:tabLst>
            </a:pPr>
            <a:r>
              <a:rPr lang="fr-FR" sz="2400" b="1" cap="small" dirty="0">
                <a:solidFill>
                  <a:srgbClr val="FFFFFF"/>
                </a:solidFill>
              </a:rPr>
              <a:t>Conclusions</a:t>
            </a:r>
          </a:p>
        </p:txBody>
      </p:sp>
      <p:sp>
        <p:nvSpPr>
          <p:cNvPr id="14" name="Rectangle 13"/>
          <p:cNvSpPr/>
          <p:nvPr/>
        </p:nvSpPr>
        <p:spPr>
          <a:xfrm>
            <a:off x="404344" y="1271237"/>
            <a:ext cx="4426964" cy="4324261"/>
          </a:xfrm>
          <a:prstGeom prst="rect">
            <a:avLst/>
          </a:prstGeom>
        </p:spPr>
        <p:txBody>
          <a:bodyPr wrap="square">
            <a:spAutoFit/>
          </a:bodyPr>
          <a:lstStyle/>
          <a:p>
            <a:pPr algn="just">
              <a:spcBef>
                <a:spcPts val="300"/>
              </a:spcBef>
              <a:defRPr/>
            </a:pPr>
            <a:r>
              <a:rPr lang="fr-FR" b="1" dirty="0"/>
              <a:t>La PNIN a montré ses résultats en tant qu’</a:t>
            </a:r>
            <a:r>
              <a:rPr lang="fr-FR" b="1" dirty="0">
                <a:solidFill>
                  <a:schemeClr val="accent6">
                    <a:lumMod val="50000"/>
                  </a:schemeClr>
                </a:solidFill>
              </a:rPr>
              <a:t>élément contribuant à un environnement favorable à la prise de décisions et l’élaboration de stratégie basés sur les données probantes</a:t>
            </a:r>
          </a:p>
          <a:p>
            <a:pPr>
              <a:spcBef>
                <a:spcPts val="300"/>
              </a:spcBef>
              <a:defRPr/>
            </a:pPr>
            <a:endParaRPr lang="fr-FR" b="1" dirty="0">
              <a:solidFill>
                <a:schemeClr val="accent6">
                  <a:lumMod val="50000"/>
                </a:schemeClr>
              </a:solidFill>
            </a:endParaRPr>
          </a:p>
          <a:p>
            <a:pPr algn="just">
              <a:spcBef>
                <a:spcPts val="300"/>
              </a:spcBef>
              <a:defRPr/>
            </a:pPr>
            <a:r>
              <a:rPr lang="fr-FR" dirty="0"/>
              <a:t>La PNIN en collaboration avec les instances de gouvernances de la Politique Nationale de Sécurité Nutritionnelle (PNSN)  a assuré les fonctions de concertation, de planification conjointe et de coordination dans la mise en œuvre, le suivi et la recherche opérationnelle dans le domaine de la nutrition.</a:t>
            </a:r>
            <a:endParaRPr lang="fr-FR" b="1" dirty="0">
              <a:solidFill>
                <a:schemeClr val="tx1">
                  <a:lumMod val="75000"/>
                </a:schemeClr>
              </a:solidFill>
            </a:endParaRPr>
          </a:p>
        </p:txBody>
      </p:sp>
      <p:pic>
        <p:nvPicPr>
          <p:cNvPr id="6" name="Image 5"/>
          <p:cNvPicPr>
            <a:picLocks noChangeAspect="1"/>
          </p:cNvPicPr>
          <p:nvPr/>
        </p:nvPicPr>
        <p:blipFill>
          <a:blip r:embed="rId3"/>
          <a:stretch>
            <a:fillRect/>
          </a:stretch>
        </p:blipFill>
        <p:spPr>
          <a:xfrm>
            <a:off x="4955057" y="1087873"/>
            <a:ext cx="3781169" cy="4983650"/>
          </a:xfrm>
          <a:prstGeom prst="rect">
            <a:avLst/>
          </a:prstGeom>
        </p:spPr>
      </p:pic>
      <p:grpSp>
        <p:nvGrpSpPr>
          <p:cNvPr id="2" name="Groupe 1">
            <a:extLst>
              <a:ext uri="{FF2B5EF4-FFF2-40B4-BE49-F238E27FC236}">
                <a16:creationId xmlns:a16="http://schemas.microsoft.com/office/drawing/2014/main" id="{00F7A7F2-7DD9-CC5C-28F4-667FF1C08FEE}"/>
              </a:ext>
            </a:extLst>
          </p:cNvPr>
          <p:cNvGrpSpPr/>
          <p:nvPr/>
        </p:nvGrpSpPr>
        <p:grpSpPr>
          <a:xfrm>
            <a:off x="6983416" y="3"/>
            <a:ext cx="2160587" cy="720725"/>
            <a:chOff x="6983413" y="0"/>
            <a:chExt cx="2190482" cy="720725"/>
          </a:xfrm>
        </p:grpSpPr>
        <p:grpSp>
          <p:nvGrpSpPr>
            <p:cNvPr id="3" name="Group 4">
              <a:extLst>
                <a:ext uri="{FF2B5EF4-FFF2-40B4-BE49-F238E27FC236}">
                  <a16:creationId xmlns:a16="http://schemas.microsoft.com/office/drawing/2014/main" id="{58C0A077-2BFD-FF30-CF22-AAC64A2A5FEE}"/>
                </a:ext>
              </a:extLst>
            </p:cNvPr>
            <p:cNvGrpSpPr>
              <a:grpSpLocks noChangeAspect="1"/>
            </p:cNvGrpSpPr>
            <p:nvPr/>
          </p:nvGrpSpPr>
          <p:grpSpPr bwMode="auto">
            <a:xfrm>
              <a:off x="6983413" y="0"/>
              <a:ext cx="2160587" cy="720725"/>
              <a:chOff x="4399" y="0"/>
              <a:chExt cx="1361" cy="454"/>
            </a:xfrm>
          </p:grpSpPr>
          <p:sp>
            <p:nvSpPr>
              <p:cNvPr id="7" name="AutoShape 3">
                <a:extLst>
                  <a:ext uri="{FF2B5EF4-FFF2-40B4-BE49-F238E27FC236}">
                    <a16:creationId xmlns:a16="http://schemas.microsoft.com/office/drawing/2014/main" id="{0E9B024E-0EB5-2E8C-736E-E3B894173D27}"/>
                  </a:ext>
                </a:extLst>
              </p:cNvPr>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9" name="Picture 6">
                <a:extLst>
                  <a:ext uri="{FF2B5EF4-FFF2-40B4-BE49-F238E27FC236}">
                    <a16:creationId xmlns:a16="http://schemas.microsoft.com/office/drawing/2014/main" id="{3C8A7EF4-FFBB-C7E8-06B2-D8A65C66F6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Image 4">
              <a:extLst>
                <a:ext uri="{FF2B5EF4-FFF2-40B4-BE49-F238E27FC236}">
                  <a16:creationId xmlns:a16="http://schemas.microsoft.com/office/drawing/2014/main" id="{1D0789C1-E331-03EA-53B4-247B04E6AF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Tree>
    <p:extLst>
      <p:ext uri="{BB962C8B-B14F-4D97-AF65-F5344CB8AC3E}">
        <p14:creationId xmlns:p14="http://schemas.microsoft.com/office/powerpoint/2010/main" val="367170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wipe(left)">
                                      <p:cBhvr>
                                        <p:cTn id="11" dur="500"/>
                                        <p:tgtEl>
                                          <p:spTgt spid="14">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wipe(left)">
                                      <p:cBhvr>
                                        <p:cTn id="15" dur="500"/>
                                        <p:tgtEl>
                                          <p:spTgt spid="14">
                                            <p:txEl>
                                              <p:pRg st="2" end="2"/>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rme 2">
            <a:extLst>
              <a:ext uri="{FF2B5EF4-FFF2-40B4-BE49-F238E27FC236}">
                <a16:creationId xmlns:a16="http://schemas.microsoft.com/office/drawing/2014/main" id="{2C45361A-595A-42DA-969E-9D5AB3B48A59}"/>
              </a:ext>
            </a:extLst>
          </p:cNvPr>
          <p:cNvSpPr>
            <a:spLocks/>
          </p:cNvSpPr>
          <p:nvPr/>
        </p:nvSpPr>
        <p:spPr bwMode="auto">
          <a:xfrm>
            <a:off x="184582" y="2204863"/>
            <a:ext cx="8959417" cy="1404611"/>
          </a:xfrm>
          <a:prstGeom prst="rect">
            <a:avLst/>
          </a:prstGeom>
          <a:noFill/>
          <a:ln w="9525">
            <a:noFill/>
            <a:miter lim="800000"/>
            <a:headEnd/>
            <a:tailEnd/>
          </a:ln>
        </p:spPr>
        <p:txBody>
          <a:bodyPr/>
          <a:lstStyle/>
          <a:p>
            <a:pPr algn="ctr" fontAlgn="base">
              <a:spcBef>
                <a:spcPct val="20000"/>
              </a:spcBef>
              <a:spcAft>
                <a:spcPct val="0"/>
              </a:spcAft>
              <a:buClr>
                <a:srgbClr val="0BD0D9"/>
              </a:buClr>
              <a:buSzPct val="95000"/>
              <a:buFont typeface="Wingdings 2" pitchFamily="18" charset="2"/>
              <a:buNone/>
              <a:defRPr/>
            </a:pPr>
            <a:endParaRPr lang="fr-CA" sz="4000" b="1" dirty="0">
              <a:ln w="0"/>
              <a:solidFill>
                <a:schemeClr val="accent6">
                  <a:lumMod val="75000"/>
                </a:schemeClr>
              </a:solidFill>
              <a:effectLst>
                <a:outerShdw blurRad="38100" dist="19050" dir="2700000" algn="tl" rotWithShape="0">
                  <a:schemeClr val="dk1">
                    <a:alpha val="40000"/>
                  </a:schemeClr>
                </a:outerShdw>
              </a:effectLst>
              <a:latin typeface="Calibri" pitchFamily="34" charset="0"/>
            </a:endParaRPr>
          </a:p>
        </p:txBody>
      </p:sp>
      <p:sp>
        <p:nvSpPr>
          <p:cNvPr id="13" name="Forme 2">
            <a:extLst>
              <a:ext uri="{FF2B5EF4-FFF2-40B4-BE49-F238E27FC236}">
                <a16:creationId xmlns:a16="http://schemas.microsoft.com/office/drawing/2014/main" id="{1B4F30C4-0278-4E91-930A-109066B3E455}"/>
              </a:ext>
            </a:extLst>
          </p:cNvPr>
          <p:cNvSpPr>
            <a:spLocks/>
          </p:cNvSpPr>
          <p:nvPr/>
        </p:nvSpPr>
        <p:spPr bwMode="auto">
          <a:xfrm>
            <a:off x="184822" y="765718"/>
            <a:ext cx="8784976" cy="936105"/>
          </a:xfrm>
          <a:prstGeom prst="rect">
            <a:avLst/>
          </a:prstGeom>
          <a:noFill/>
          <a:ln w="9525">
            <a:noFill/>
            <a:miter lim="800000"/>
            <a:headEnd/>
            <a:tailEnd/>
          </a:ln>
        </p:spPr>
        <p:txBody>
          <a:bodyPr/>
          <a:lstStyle/>
          <a:p>
            <a:pPr algn="ctr" fontAlgn="base">
              <a:spcBef>
                <a:spcPct val="20000"/>
              </a:spcBef>
              <a:spcAft>
                <a:spcPct val="0"/>
              </a:spcAft>
              <a:buClr>
                <a:srgbClr val="0BD0D9"/>
              </a:buClr>
              <a:buSzPct val="95000"/>
              <a:buFont typeface="Wingdings 2" pitchFamily="18" charset="2"/>
              <a:buNone/>
              <a:defRPr/>
            </a:pPr>
            <a:r>
              <a:rPr lang="fr-CA" sz="4000" b="1" dirty="0">
                <a:ln w="0"/>
                <a:solidFill>
                  <a:schemeClr val="accent4">
                    <a:lumMod val="75000"/>
                  </a:schemeClr>
                </a:solidFill>
                <a:effectLst>
                  <a:outerShdw blurRad="38100" dist="19050" dir="2700000" algn="tl" rotWithShape="0">
                    <a:schemeClr val="dk1">
                      <a:alpha val="40000"/>
                    </a:schemeClr>
                  </a:outerShdw>
                </a:effectLst>
                <a:latin typeface="Calibri" pitchFamily="34" charset="0"/>
              </a:rPr>
              <a:t>Merci de votre attention</a:t>
            </a:r>
          </a:p>
          <a:p>
            <a:pPr algn="ctr" fontAlgn="base">
              <a:spcBef>
                <a:spcPct val="20000"/>
              </a:spcBef>
              <a:spcAft>
                <a:spcPct val="0"/>
              </a:spcAft>
              <a:buClr>
                <a:srgbClr val="0BD0D9"/>
              </a:buClr>
              <a:buSzPct val="95000"/>
              <a:buFont typeface="Wingdings 2" pitchFamily="18" charset="2"/>
              <a:buNone/>
              <a:defRPr/>
            </a:pPr>
            <a:endParaRPr lang="fr-CA" sz="4000" b="1" dirty="0">
              <a:ln w="0"/>
              <a:solidFill>
                <a:schemeClr val="accent4">
                  <a:lumMod val="75000"/>
                </a:schemeClr>
              </a:solidFill>
              <a:effectLst>
                <a:outerShdw blurRad="38100" dist="19050" dir="2700000" algn="tl" rotWithShape="0">
                  <a:schemeClr val="dk1">
                    <a:alpha val="40000"/>
                  </a:schemeClr>
                </a:outerShdw>
              </a:effectLst>
              <a:latin typeface="Calibri" pitchFamily="34" charset="0"/>
            </a:endParaRPr>
          </a:p>
        </p:txBody>
      </p:sp>
      <p:grpSp>
        <p:nvGrpSpPr>
          <p:cNvPr id="14" name="Groupe 13"/>
          <p:cNvGrpSpPr/>
          <p:nvPr/>
        </p:nvGrpSpPr>
        <p:grpSpPr>
          <a:xfrm>
            <a:off x="6983413" y="0"/>
            <a:ext cx="2160587" cy="720725"/>
            <a:chOff x="6983413" y="0"/>
            <a:chExt cx="2190482" cy="720725"/>
          </a:xfrm>
        </p:grpSpPr>
        <p:grpSp>
          <p:nvGrpSpPr>
            <p:cNvPr id="15" name="Group 4"/>
            <p:cNvGrpSpPr>
              <a:grpSpLocks noChangeAspect="1"/>
            </p:cNvGrpSpPr>
            <p:nvPr/>
          </p:nvGrpSpPr>
          <p:grpSpPr bwMode="auto">
            <a:xfrm>
              <a:off x="6983413" y="0"/>
              <a:ext cx="2160587" cy="720725"/>
              <a:chOff x="4399" y="0"/>
              <a:chExt cx="1361" cy="454"/>
            </a:xfrm>
          </p:grpSpPr>
          <p:sp>
            <p:nvSpPr>
              <p:cNvPr id="17"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p>
            </p:txBody>
          </p:sp>
          <p:pic>
            <p:nvPicPr>
              <p:cNvPr id="1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20" name="Forme 2">
            <a:extLst>
              <a:ext uri="{FF2B5EF4-FFF2-40B4-BE49-F238E27FC236}">
                <a16:creationId xmlns:a16="http://schemas.microsoft.com/office/drawing/2014/main" id="{1B4F30C4-0278-4E91-930A-109066B3E455}"/>
              </a:ext>
            </a:extLst>
          </p:cNvPr>
          <p:cNvSpPr>
            <a:spLocks/>
          </p:cNvSpPr>
          <p:nvPr/>
        </p:nvSpPr>
        <p:spPr bwMode="auto">
          <a:xfrm>
            <a:off x="2541181" y="6350"/>
            <a:ext cx="4442232" cy="589073"/>
          </a:xfrm>
          <a:prstGeom prst="rect">
            <a:avLst/>
          </a:prstGeom>
          <a:noFill/>
          <a:ln w="9525">
            <a:noFill/>
            <a:miter lim="800000"/>
            <a:headEnd/>
            <a:tailEnd/>
          </a:ln>
        </p:spPr>
        <p:txBody>
          <a:bodyPr/>
          <a:lstStyle/>
          <a:p>
            <a:pPr algn="ctr" fontAlgn="base">
              <a:spcBef>
                <a:spcPct val="20000"/>
              </a:spcBef>
              <a:spcAft>
                <a:spcPct val="0"/>
              </a:spcAft>
              <a:buClr>
                <a:srgbClr val="0BD0D9"/>
              </a:buClr>
              <a:buSzPct val="95000"/>
              <a:buFont typeface="Wingdings 2" pitchFamily="18" charset="2"/>
              <a:buNone/>
              <a:defRPr/>
            </a:pPr>
            <a:r>
              <a:rPr lang="fr-CA" sz="3600" dirty="0">
                <a:ln w="0"/>
                <a:solidFill>
                  <a:schemeClr val="bg1"/>
                </a:solidFill>
                <a:effectLst>
                  <a:outerShdw blurRad="38100" dist="19050" dir="2700000" algn="tl" rotWithShape="0">
                    <a:schemeClr val="dk1">
                      <a:alpha val="40000"/>
                    </a:schemeClr>
                  </a:outerShdw>
                </a:effectLst>
                <a:latin typeface="Calibri" pitchFamily="34" charset="0"/>
              </a:rPr>
              <a:t>https://pnin-niger.org</a:t>
            </a:r>
          </a:p>
        </p:txBody>
      </p:sp>
      <p:pic>
        <p:nvPicPr>
          <p:cNvPr id="3" name="Image 2">
            <a:extLst>
              <a:ext uri="{FF2B5EF4-FFF2-40B4-BE49-F238E27FC236}">
                <a16:creationId xmlns:a16="http://schemas.microsoft.com/office/drawing/2014/main" id="{C6241A84-7944-48F7-7D9A-23B6C1AA5E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394" y="3779769"/>
            <a:ext cx="8433160" cy="2298431"/>
          </a:xfrm>
          <a:prstGeom prst="rect">
            <a:avLst/>
          </a:prstGeom>
        </p:spPr>
      </p:pic>
      <p:sp>
        <p:nvSpPr>
          <p:cNvPr id="2" name="ZoneTexte 1">
            <a:extLst>
              <a:ext uri="{FF2B5EF4-FFF2-40B4-BE49-F238E27FC236}">
                <a16:creationId xmlns:a16="http://schemas.microsoft.com/office/drawing/2014/main" id="{96420D7C-9620-3A88-33D6-085C09EE06B8}"/>
              </a:ext>
            </a:extLst>
          </p:cNvPr>
          <p:cNvSpPr txBox="1"/>
          <p:nvPr/>
        </p:nvSpPr>
        <p:spPr>
          <a:xfrm>
            <a:off x="340909" y="1435930"/>
            <a:ext cx="8462181" cy="2350131"/>
          </a:xfrm>
          <a:prstGeom prst="rect">
            <a:avLst/>
          </a:prstGeom>
          <a:noFill/>
        </p:spPr>
        <p:txBody>
          <a:bodyPr wrap="square">
            <a:spAutoFit/>
          </a:bodyPr>
          <a:lstStyle/>
          <a:p>
            <a:pPr algn="ctr">
              <a:lnSpc>
                <a:spcPct val="107000"/>
              </a:lnSpc>
              <a:spcAft>
                <a:spcPts val="800"/>
              </a:spcAft>
            </a:pPr>
            <a:r>
              <a:rPr lang="fr-FR" sz="2400" b="1" dirty="0">
                <a:solidFill>
                  <a:srgbClr val="0079A1"/>
                </a:solidFill>
                <a:effectLst/>
                <a:latin typeface="Calibri" panose="020F0502020204030204" pitchFamily="34" charset="0"/>
                <a:ea typeface="Calibri" panose="020F0502020204030204" pitchFamily="34" charset="0"/>
                <a:cs typeface="Times New Roman" panose="02020603050405020304" pitchFamily="18" charset="0"/>
              </a:rPr>
              <a:t>La PNIN fournit des informations utiles et crédibles.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b="1" dirty="0">
                <a:solidFill>
                  <a:srgbClr val="1A5B59"/>
                </a:solidFill>
                <a:effectLst/>
                <a:latin typeface="Calibri" panose="020F0502020204030204" pitchFamily="34" charset="0"/>
                <a:ea typeface="Calibri" panose="020F0502020204030204" pitchFamily="34" charset="0"/>
                <a:cs typeface="Times New Roman" panose="02020603050405020304" pitchFamily="18" charset="0"/>
              </a:rPr>
              <a:t>Elle aide les Autorités à formuler les priorités et les programmes pour lutter contre toutes les formes de malnutrition au Niger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b="1" u="sng" dirty="0">
                <a:solidFill>
                  <a:srgbClr val="8C8914"/>
                </a:solidFill>
                <a:effectLst/>
                <a:latin typeface="Calibri" panose="020F0502020204030204" pitchFamily="34" charset="0"/>
                <a:ea typeface="Calibri" panose="020F0502020204030204" pitchFamily="34" charset="0"/>
                <a:cs typeface="Times New Roman" panose="02020603050405020304" pitchFamily="18" charset="0"/>
                <a:hlinkClick r:id="rId6"/>
              </a:rPr>
              <a:t>https://pnin-niger.org</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fr-FR" sz="24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La PNIN est votre service 24h/24. Consultez-la</a:t>
            </a:r>
            <a:r>
              <a:rPr lang="fr-FR" sz="2400" b="1" dirty="0">
                <a:solidFill>
                  <a:srgbClr val="414141"/>
                </a:solidFill>
                <a:effectLst/>
                <a:latin typeface="Calibri" panose="020F0502020204030204" pitchFamily="34" charset="0"/>
                <a:ea typeface="Calibri" panose="020F0502020204030204" pitchFamily="34" charset="0"/>
                <a:cs typeface="Times New Roman" panose="02020603050405020304" pitchFamily="18" charset="0"/>
              </a:rPr>
              <a:t>.</a:t>
            </a:r>
            <a:endParaRPr lang="fr-FR" sz="2400" dirty="0"/>
          </a:p>
        </p:txBody>
      </p:sp>
    </p:spTree>
    <p:extLst>
      <p:ext uri="{BB962C8B-B14F-4D97-AF65-F5344CB8AC3E}">
        <p14:creationId xmlns:p14="http://schemas.microsoft.com/office/powerpoint/2010/main" val="406305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500"/>
                            </p:stCondLst>
                            <p:childTnLst>
                              <p:par>
                                <p:cTn id="9" presetID="2" presetClass="entr" presetSubtype="8" fill="hold" grpId="0" nodeType="afterEffect" nodePh="1">
                                  <p:stCondLst>
                                    <p:cond delay="0"/>
                                  </p:stCondLst>
                                  <p:endCondLst>
                                    <p:cond evt="begin" delay="0">
                                      <p:tn val="9"/>
                                    </p:cond>
                                  </p:end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0-#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0-#ppt_w/2"/>
                                          </p:val>
                                        </p:tav>
                                        <p:tav tm="100000">
                                          <p:val>
                                            <p:strVal val="#ppt_x"/>
                                          </p:val>
                                        </p:tav>
                                      </p:tavLst>
                                    </p:anim>
                                    <p:anim calcmode="lin" valueType="num">
                                      <p:cBhvr additive="base">
                                        <p:cTn id="22"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AC4883-EB96-6F9D-CD7E-6D49C283FB59}"/>
              </a:ext>
            </a:extLst>
          </p:cNvPr>
          <p:cNvSpPr>
            <a:spLocks noGrp="1"/>
          </p:cNvSpPr>
          <p:nvPr>
            <p:ph type="title"/>
          </p:nvPr>
        </p:nvSpPr>
        <p:spPr>
          <a:xfrm>
            <a:off x="467544" y="1196752"/>
            <a:ext cx="8542312" cy="1008112"/>
          </a:xfrm>
        </p:spPr>
        <p:txBody>
          <a:bodyPr>
            <a:noAutofit/>
          </a:bodyPr>
          <a:lstStyle/>
          <a:p>
            <a:pPr algn="just"/>
            <a:r>
              <a:rPr lang="fr-FR" dirty="0">
                <a:effectLst/>
                <a:latin typeface="Arial" panose="020B0604020202020204" pitchFamily="34" charset="0"/>
                <a:ea typeface="Calibri" panose="020F0502020204030204" pitchFamily="34" charset="0"/>
                <a:cs typeface="Calibri" panose="020F0502020204030204" pitchFamily="34" charset="0"/>
              </a:rPr>
              <a:t>L’objectif</a:t>
            </a:r>
            <a:r>
              <a:rPr lang="fr-FR" sz="1800" dirty="0">
                <a:effectLst/>
                <a:latin typeface="Arial" panose="020B0604020202020204" pitchFamily="34" charset="0"/>
                <a:ea typeface="Calibri" panose="020F0502020204030204" pitchFamily="34" charset="0"/>
                <a:cs typeface="Calibri" panose="020F0502020204030204" pitchFamily="34" charset="0"/>
              </a:rPr>
              <a:t> général de la PNIN au Niger est de</a:t>
            </a:r>
            <a:r>
              <a:rPr lang="fr-FR" sz="1800" i="1" dirty="0">
                <a:effectLst/>
                <a:latin typeface="Arial" panose="020B0604020202020204" pitchFamily="34" charset="0"/>
                <a:ea typeface="Calibri" panose="020F0502020204030204" pitchFamily="34" charset="0"/>
                <a:cs typeface="Calibri" panose="020F0502020204030204" pitchFamily="34" charset="0"/>
              </a:rPr>
              <a:t> </a:t>
            </a:r>
            <a:r>
              <a:rPr lang="fr-FR" sz="1800" dirty="0">
                <a:effectLst/>
                <a:latin typeface="Arial" panose="020B0604020202020204" pitchFamily="34" charset="0"/>
                <a:ea typeface="Calibri" panose="020F0502020204030204" pitchFamily="34" charset="0"/>
                <a:cs typeface="Calibri" panose="020F0502020204030204" pitchFamily="34" charset="0"/>
              </a:rPr>
              <a:t>fournir de meilleures connaissances et données pour la conception, la gestion, le suivi et l’évaluation des politiques et des programmes de nutrition</a:t>
            </a:r>
            <a:endParaRPr lang="fr-FR" sz="1800" dirty="0"/>
          </a:p>
        </p:txBody>
      </p:sp>
      <p:sp>
        <p:nvSpPr>
          <p:cNvPr id="3" name="Espace réservé du contenu 2">
            <a:extLst>
              <a:ext uri="{FF2B5EF4-FFF2-40B4-BE49-F238E27FC236}">
                <a16:creationId xmlns:a16="http://schemas.microsoft.com/office/drawing/2014/main" id="{DEE2DD3C-73D7-13E3-0B87-F6C807A72616}"/>
              </a:ext>
            </a:extLst>
          </p:cNvPr>
          <p:cNvSpPr>
            <a:spLocks noGrp="1"/>
          </p:cNvSpPr>
          <p:nvPr>
            <p:ph idx="1"/>
          </p:nvPr>
        </p:nvSpPr>
        <p:spPr/>
        <p:txBody>
          <a:bodyPr>
            <a:normAutofit fontScale="92500" lnSpcReduction="10000"/>
          </a:bodyPr>
          <a:lstStyle/>
          <a:p>
            <a:pPr algn="just"/>
            <a:r>
              <a:rPr lang="fr-FR" sz="1800" dirty="0">
                <a:solidFill>
                  <a:schemeClr val="accent6">
                    <a:lumMod val="50000"/>
                  </a:schemeClr>
                </a:solidFill>
                <a:latin typeface="Arial" panose="020B0604020202020204" pitchFamily="34" charset="0"/>
                <a:ea typeface="Calibri" panose="020F0502020204030204" pitchFamily="34" charset="0"/>
                <a:cs typeface="Times New Roman" panose="02020603050405020304" pitchFamily="18" charset="0"/>
              </a:rPr>
              <a:t>L</a:t>
            </a:r>
            <a:r>
              <a:rPr lang="fr-FR" sz="1800" dirty="0">
                <a:solidFill>
                  <a:schemeClr val="accent6">
                    <a:lumMod val="50000"/>
                  </a:schemeClr>
                </a:solidFill>
                <a:effectLst/>
                <a:latin typeface="Arial" panose="020B0604020202020204" pitchFamily="34" charset="0"/>
                <a:ea typeface="Calibri" panose="020F0502020204030204" pitchFamily="34" charset="0"/>
                <a:cs typeface="Times New Roman" panose="02020603050405020304" pitchFamily="18" charset="0"/>
              </a:rPr>
              <a:t>a plateforme PNIN est </a:t>
            </a:r>
            <a:r>
              <a:rPr lang="fr-FR" sz="1800" b="1" dirty="0">
                <a:solidFill>
                  <a:schemeClr val="accent6">
                    <a:lumMod val="50000"/>
                  </a:schemeClr>
                </a:solidFill>
                <a:effectLst/>
                <a:latin typeface="Arial" panose="020B0604020202020204" pitchFamily="34" charset="0"/>
                <a:ea typeface="Calibri" panose="020F0502020204030204" pitchFamily="34" charset="0"/>
                <a:cs typeface="Times New Roman" panose="02020603050405020304" pitchFamily="18" charset="0"/>
              </a:rPr>
              <a:t>mise en œuvre </a:t>
            </a:r>
            <a:r>
              <a:rPr lang="fr-FR" sz="1800" dirty="0">
                <a:solidFill>
                  <a:schemeClr val="accent6">
                    <a:lumMod val="50000"/>
                  </a:schemeClr>
                </a:solidFill>
                <a:effectLst/>
                <a:latin typeface="Arial" panose="020B0604020202020204" pitchFamily="34" charset="0"/>
                <a:ea typeface="Calibri" panose="020F0502020204030204" pitchFamily="34" charset="0"/>
                <a:cs typeface="Times New Roman" panose="02020603050405020304" pitchFamily="18" charset="0"/>
              </a:rPr>
              <a:t>par l’Institut National de la Statistique (INS) qui coordonne l’ensemble des activités avec les différentes parties prenantes</a:t>
            </a:r>
          </a:p>
          <a:p>
            <a:pPr marL="0" indent="0" algn="just">
              <a:buNone/>
            </a:pPr>
            <a:endParaRPr lang="fr-FR" sz="1800" dirty="0">
              <a:solidFill>
                <a:schemeClr val="accent6">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p>
            <a:pPr algn="just"/>
            <a:r>
              <a:rPr lang="fr-FR" sz="1800" b="1" dirty="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rPr>
              <a:t>Le leader Stratégique </a:t>
            </a:r>
            <a:r>
              <a:rPr lang="fr-FR" sz="1800" dirty="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rPr>
              <a:t>de la Plateforme est le Haut-Commissariat à l’Initiative 3N (HC3N) </a:t>
            </a:r>
          </a:p>
          <a:p>
            <a:endParaRPr lang="fr-FR" sz="1800" dirty="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a:p>
            <a:r>
              <a:rPr lang="fr-FR" sz="1800" b="1" dirty="0">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rPr>
              <a:t>Financement:</a:t>
            </a:r>
            <a:r>
              <a:rPr lang="fr-FR" sz="1800" dirty="0">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rPr>
              <a:t> Union Européenne et Coopération Allemande (BMZ)</a:t>
            </a:r>
          </a:p>
          <a:p>
            <a:pPr marL="0" indent="0">
              <a:buNone/>
            </a:pPr>
            <a:endParaRPr lang="fr-FR" sz="1800" dirty="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a:p>
            <a:r>
              <a:rPr lang="fr-FR" sz="1800" b="1" dirty="0">
                <a:solidFill>
                  <a:schemeClr val="accent1">
                    <a:lumMod val="75000"/>
                  </a:schemeClr>
                </a:solidFill>
                <a:latin typeface="Arial" panose="020B0604020202020204" pitchFamily="34" charset="0"/>
                <a:cs typeface="Times New Roman" panose="02020603050405020304" pitchFamily="18" charset="0"/>
              </a:rPr>
              <a:t>Mise en œuvre en deux phases</a:t>
            </a:r>
            <a:r>
              <a:rPr lang="fr-FR" sz="1800" dirty="0">
                <a:solidFill>
                  <a:schemeClr val="accent1">
                    <a:lumMod val="75000"/>
                  </a:schemeClr>
                </a:solidFill>
                <a:latin typeface="Arial" panose="020B0604020202020204" pitchFamily="34" charset="0"/>
                <a:cs typeface="Times New Roman" panose="02020603050405020304" pitchFamily="18" charset="0"/>
              </a:rPr>
              <a:t>:</a:t>
            </a:r>
          </a:p>
          <a:p>
            <a:pPr lvl="1"/>
            <a:r>
              <a:rPr lang="fr-FR" b="1" u="sng" dirty="0">
                <a:solidFill>
                  <a:srgbClr val="00B0F0"/>
                </a:solidFill>
                <a:latin typeface="Arial" panose="020B0604020202020204" pitchFamily="34" charset="0"/>
                <a:cs typeface="Times New Roman" panose="02020603050405020304" pitchFamily="18" charset="0"/>
              </a:rPr>
              <a:t>Phase 1</a:t>
            </a:r>
            <a:r>
              <a:rPr lang="fr-FR" b="1" dirty="0">
                <a:solidFill>
                  <a:srgbClr val="00B0F0"/>
                </a:solidFill>
                <a:latin typeface="Arial" panose="020B0604020202020204" pitchFamily="34" charset="0"/>
                <a:cs typeface="Times New Roman" panose="02020603050405020304" pitchFamily="18" charset="0"/>
              </a:rPr>
              <a:t> </a:t>
            </a:r>
            <a:r>
              <a:rPr lang="fr-FR" dirty="0">
                <a:solidFill>
                  <a:srgbClr val="00B0F0"/>
                </a:solidFill>
                <a:latin typeface="Arial" panose="020B0604020202020204" pitchFamily="34" charset="0"/>
                <a:cs typeface="Times New Roman" panose="02020603050405020304" pitchFamily="18" charset="0"/>
              </a:rPr>
              <a:t>:  Novembre 2017- Août 2022 avec le suivi de proximité de la Délégation de l’Union européenne</a:t>
            </a:r>
          </a:p>
          <a:p>
            <a:pPr lvl="1"/>
            <a:r>
              <a:rPr lang="fr-FR" b="1" u="sng" dirty="0">
                <a:solidFill>
                  <a:srgbClr val="00B0F0"/>
                </a:solidFill>
                <a:latin typeface="Arial" panose="020B0604020202020204" pitchFamily="34" charset="0"/>
                <a:cs typeface="Times New Roman" panose="02020603050405020304" pitchFamily="18" charset="0"/>
              </a:rPr>
              <a:t>Phase 2</a:t>
            </a:r>
            <a:r>
              <a:rPr lang="fr-FR" dirty="0">
                <a:solidFill>
                  <a:srgbClr val="00B0F0"/>
                </a:solidFill>
                <a:latin typeface="Arial" panose="020B0604020202020204" pitchFamily="34" charset="0"/>
                <a:cs typeface="Times New Roman" panose="02020603050405020304" pitchFamily="18" charset="0"/>
              </a:rPr>
              <a:t>: septembre 2022- décembre 2024 avec le suivi de proximité de la GIZ</a:t>
            </a:r>
            <a:endParaRPr lang="fr-FR" dirty="0">
              <a:solidFill>
                <a:srgbClr val="00B0F0"/>
              </a:solidFill>
            </a:endParaRPr>
          </a:p>
        </p:txBody>
      </p:sp>
      <p:sp>
        <p:nvSpPr>
          <p:cNvPr id="4" name="Espace réservé du numéro de diapositive 3">
            <a:extLst>
              <a:ext uri="{FF2B5EF4-FFF2-40B4-BE49-F238E27FC236}">
                <a16:creationId xmlns:a16="http://schemas.microsoft.com/office/drawing/2014/main" id="{224AFA3F-D73A-C6E2-161E-BB6F89D5AC45}"/>
              </a:ext>
            </a:extLst>
          </p:cNvPr>
          <p:cNvSpPr>
            <a:spLocks noGrp="1"/>
          </p:cNvSpPr>
          <p:nvPr>
            <p:ph type="sldNum" sz="quarter" idx="12"/>
          </p:nvPr>
        </p:nvSpPr>
        <p:spPr/>
        <p:txBody>
          <a:bodyPr/>
          <a:lstStyle/>
          <a:p>
            <a:fld id="{02C702AE-1502-43AE-8DBA-2BCAD3408EF2}" type="slidenum">
              <a:rPr lang="fr-FR" smtClean="0"/>
              <a:pPr/>
              <a:t>3</a:t>
            </a:fld>
            <a:endParaRPr lang="fr-FR"/>
          </a:p>
        </p:txBody>
      </p:sp>
      <p:sp>
        <p:nvSpPr>
          <p:cNvPr id="5" name="Espace réservé du contenu 4">
            <a:extLst>
              <a:ext uri="{FF2B5EF4-FFF2-40B4-BE49-F238E27FC236}">
                <a16:creationId xmlns:a16="http://schemas.microsoft.com/office/drawing/2014/main" id="{2EFD5390-7036-3DC3-363B-577C3C7CA0A0}"/>
              </a:ext>
            </a:extLst>
          </p:cNvPr>
          <p:cNvSpPr>
            <a:spLocks noGrp="1"/>
          </p:cNvSpPr>
          <p:nvPr>
            <p:ph sz="quarter" idx="13"/>
          </p:nvPr>
        </p:nvSpPr>
        <p:spPr>
          <a:xfrm>
            <a:off x="2036543" y="175011"/>
            <a:ext cx="6432549" cy="535780"/>
          </a:xfrm>
        </p:spPr>
        <p:txBody>
          <a:bodyPr/>
          <a:lstStyle/>
          <a:p>
            <a:r>
              <a:rPr lang="fr-FR" dirty="0"/>
              <a:t> </a:t>
            </a:r>
            <a:r>
              <a:rPr lang="fr-FR" sz="1800" dirty="0"/>
              <a:t>Objectif et Cadre Institutionnel de la Plateforme Nationale D’Information pour la Nutrition (PNIN)</a:t>
            </a:r>
          </a:p>
          <a:p>
            <a:endParaRPr lang="fr-FR" sz="1800" dirty="0"/>
          </a:p>
        </p:txBody>
      </p:sp>
      <p:sp>
        <p:nvSpPr>
          <p:cNvPr id="6" name="Espace réservé du contenu 5">
            <a:extLst>
              <a:ext uri="{FF2B5EF4-FFF2-40B4-BE49-F238E27FC236}">
                <a16:creationId xmlns:a16="http://schemas.microsoft.com/office/drawing/2014/main" id="{F3A073E5-503C-FF2D-0D79-1CAA95A91BFF}"/>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D4D5C230-D499-17C1-53E5-1D46E030D8F1}"/>
              </a:ext>
            </a:extLst>
          </p:cNvPr>
          <p:cNvSpPr>
            <a:spLocks noGrp="1"/>
          </p:cNvSpPr>
          <p:nvPr>
            <p:ph sz="quarter" idx="18"/>
          </p:nvPr>
        </p:nvSpPr>
        <p:spPr/>
        <p:txBody>
          <a:bodyPr/>
          <a:lstStyle/>
          <a:p>
            <a:endParaRPr lang="fr-FR"/>
          </a:p>
        </p:txBody>
      </p:sp>
      <p:grpSp>
        <p:nvGrpSpPr>
          <p:cNvPr id="8" name="Groupe 7">
            <a:extLst>
              <a:ext uri="{FF2B5EF4-FFF2-40B4-BE49-F238E27FC236}">
                <a16:creationId xmlns:a16="http://schemas.microsoft.com/office/drawing/2014/main" id="{9A727C18-8C31-042A-8025-69D5CA500EBE}"/>
              </a:ext>
            </a:extLst>
          </p:cNvPr>
          <p:cNvGrpSpPr/>
          <p:nvPr/>
        </p:nvGrpSpPr>
        <p:grpSpPr>
          <a:xfrm>
            <a:off x="7566993" y="99408"/>
            <a:ext cx="1642862" cy="540544"/>
            <a:chOff x="6983413" y="0"/>
            <a:chExt cx="2190482" cy="720725"/>
          </a:xfrm>
        </p:grpSpPr>
        <p:grpSp>
          <p:nvGrpSpPr>
            <p:cNvPr id="9" name="Group 4">
              <a:extLst>
                <a:ext uri="{FF2B5EF4-FFF2-40B4-BE49-F238E27FC236}">
                  <a16:creationId xmlns:a16="http://schemas.microsoft.com/office/drawing/2014/main" id="{DF00B722-7A94-8DD4-5928-7FC420DC08E4}"/>
                </a:ext>
              </a:extLst>
            </p:cNvPr>
            <p:cNvGrpSpPr>
              <a:grpSpLocks noChangeAspect="1"/>
            </p:cNvGrpSpPr>
            <p:nvPr/>
          </p:nvGrpSpPr>
          <p:grpSpPr bwMode="auto">
            <a:xfrm>
              <a:off x="6983413" y="0"/>
              <a:ext cx="2160587" cy="720725"/>
              <a:chOff x="4399" y="0"/>
              <a:chExt cx="1361" cy="454"/>
            </a:xfrm>
          </p:grpSpPr>
          <p:sp>
            <p:nvSpPr>
              <p:cNvPr id="11" name="AutoShape 3">
                <a:extLst>
                  <a:ext uri="{FF2B5EF4-FFF2-40B4-BE49-F238E27FC236}">
                    <a16:creationId xmlns:a16="http://schemas.microsoft.com/office/drawing/2014/main" id="{7E18F21C-27DE-4DE8-45F0-737A295F5346}"/>
                  </a:ext>
                </a:extLst>
              </p:cNvPr>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fr-FR" sz="1350"/>
              </a:p>
            </p:txBody>
          </p:sp>
          <p:pic>
            <p:nvPicPr>
              <p:cNvPr id="12" name="Picture 6">
                <a:extLst>
                  <a:ext uri="{FF2B5EF4-FFF2-40B4-BE49-F238E27FC236}">
                    <a16:creationId xmlns:a16="http://schemas.microsoft.com/office/drawing/2014/main" id="{CD090D64-01EC-2A46-B21F-F7BD32F4FB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a:extLst>
                <a:ext uri="{FF2B5EF4-FFF2-40B4-BE49-F238E27FC236}">
                  <a16:creationId xmlns:a16="http://schemas.microsoft.com/office/drawing/2014/main" id="{28D772FE-EC4A-C9A8-A257-82C83201B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Tree>
    <p:extLst>
      <p:ext uri="{BB962C8B-B14F-4D97-AF65-F5344CB8AC3E}">
        <p14:creationId xmlns:p14="http://schemas.microsoft.com/office/powerpoint/2010/main" val="3151506529"/>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a:extLst>
              <a:ext uri="{FF2B5EF4-FFF2-40B4-BE49-F238E27FC236}">
                <a16:creationId xmlns:a16="http://schemas.microsoft.com/office/drawing/2014/main" id="{4C9CAEF5-EA51-44D9-8C78-C2059E4C9547}"/>
              </a:ext>
            </a:extLst>
          </p:cNvPr>
          <p:cNvSpPr>
            <a:spLocks noGrp="1"/>
          </p:cNvSpPr>
          <p:nvPr>
            <p:ph type="sldNum" sz="quarter" idx="12"/>
          </p:nvPr>
        </p:nvSpPr>
        <p:spPr>
          <a:xfrm>
            <a:off x="8388424" y="6453336"/>
            <a:ext cx="621432" cy="365125"/>
          </a:xfrm>
        </p:spPr>
        <p:txBody>
          <a:bodyPr/>
          <a:lstStyle/>
          <a:p>
            <a:fld id="{02C702AE-1502-43AE-8DBA-2BCAD3408EF2}" type="slidenum">
              <a:rPr lang="fr-FR" smtClean="0"/>
              <a:pPr/>
              <a:t>4</a:t>
            </a:fld>
            <a:endParaRPr lang="fr-FR"/>
          </a:p>
        </p:txBody>
      </p:sp>
      <p:sp>
        <p:nvSpPr>
          <p:cNvPr id="9" name="ZoneTexte 8">
            <a:extLst>
              <a:ext uri="{FF2B5EF4-FFF2-40B4-BE49-F238E27FC236}">
                <a16:creationId xmlns:a16="http://schemas.microsoft.com/office/drawing/2014/main" id="{E598031F-44E8-421E-88DA-2E3C5DF0169C}"/>
              </a:ext>
            </a:extLst>
          </p:cNvPr>
          <p:cNvSpPr txBox="1"/>
          <p:nvPr/>
        </p:nvSpPr>
        <p:spPr>
          <a:xfrm>
            <a:off x="2310025" y="116632"/>
            <a:ext cx="5720005" cy="646331"/>
          </a:xfrm>
          <a:prstGeom prst="rect">
            <a:avLst/>
          </a:prstGeom>
          <a:noFill/>
        </p:spPr>
        <p:txBody>
          <a:bodyPr wrap="square" rtlCol="0">
            <a:spAutoFit/>
          </a:bodyPr>
          <a:lstStyle/>
          <a:p>
            <a:pPr algn="ctr" defTabSz="363538">
              <a:tabLst>
                <a:tab pos="903288" algn="l"/>
                <a:tab pos="1077913" algn="l"/>
              </a:tabLst>
            </a:pPr>
            <a:r>
              <a:rPr lang="fr-FR" b="1" dirty="0">
                <a:solidFill>
                  <a:schemeClr val="bg1"/>
                </a:solidFill>
              </a:rPr>
              <a:t>Instances de gouvernance de la PNIN Niger Phase 2 (Septembre 2022- Décembre 2024)</a:t>
            </a:r>
          </a:p>
        </p:txBody>
      </p:sp>
      <p:grpSp>
        <p:nvGrpSpPr>
          <p:cNvPr id="17" name="Groupe 16"/>
          <p:cNvGrpSpPr/>
          <p:nvPr/>
        </p:nvGrpSpPr>
        <p:grpSpPr>
          <a:xfrm>
            <a:off x="6949738" y="0"/>
            <a:ext cx="2190482" cy="720725"/>
            <a:chOff x="6983413" y="0"/>
            <a:chExt cx="2190482" cy="720725"/>
          </a:xfrm>
        </p:grpSpPr>
        <p:sp>
          <p:nvSpPr>
            <p:cNvPr id="20" name="AutoShape 3"/>
            <p:cNvSpPr>
              <a:spLocks noChangeAspect="1" noChangeArrowheads="1" noTextEdit="1"/>
            </p:cNvSpPr>
            <p:nvPr/>
          </p:nvSpPr>
          <p:spPr bwMode="auto">
            <a:xfrm>
              <a:off x="6983413" y="0"/>
              <a:ext cx="21605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9" name="Imag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pic>
        <p:nvPicPr>
          <p:cNvPr id="6" name="Image 5">
            <a:extLst>
              <a:ext uri="{FF2B5EF4-FFF2-40B4-BE49-F238E27FC236}">
                <a16:creationId xmlns:a16="http://schemas.microsoft.com/office/drawing/2014/main" id="{300C6530-08FB-E896-4309-AF7CBE46E1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1015079"/>
            <a:ext cx="7829549" cy="5539817"/>
          </a:xfrm>
          <a:prstGeom prst="rect">
            <a:avLst/>
          </a:prstGeom>
        </p:spPr>
      </p:pic>
    </p:spTree>
    <p:extLst>
      <p:ext uri="{BB962C8B-B14F-4D97-AF65-F5344CB8AC3E}">
        <p14:creationId xmlns:p14="http://schemas.microsoft.com/office/powerpoint/2010/main" val="1757035428"/>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p:cNvSpPr txBox="1"/>
          <p:nvPr/>
        </p:nvSpPr>
        <p:spPr>
          <a:xfrm>
            <a:off x="2123743" y="49970"/>
            <a:ext cx="5035096" cy="677108"/>
          </a:xfrm>
          <a:prstGeom prst="rect">
            <a:avLst/>
          </a:prstGeom>
          <a:noFill/>
        </p:spPr>
        <p:txBody>
          <a:bodyPr wrap="square" rtlCol="0">
            <a:spAutoFit/>
          </a:bodyPr>
          <a:lstStyle/>
          <a:p>
            <a:pPr algn="ctr" defTabSz="363530">
              <a:tabLst>
                <a:tab pos="903265" algn="l"/>
                <a:tab pos="1077886" algn="l"/>
              </a:tabLst>
            </a:pPr>
            <a:r>
              <a:rPr lang="fr-FR" sz="1900" b="1" dirty="0">
                <a:solidFill>
                  <a:schemeClr val="bg1"/>
                </a:solidFill>
              </a:rPr>
              <a:t>DESCRIPTION DE LA PHASE 2 </a:t>
            </a:r>
          </a:p>
          <a:p>
            <a:pPr algn="ctr" defTabSz="363530">
              <a:tabLst>
                <a:tab pos="903265" algn="l"/>
                <a:tab pos="1077886" algn="l"/>
              </a:tabLst>
            </a:pPr>
            <a:r>
              <a:rPr lang="fr-FR" sz="1900" b="1" dirty="0">
                <a:solidFill>
                  <a:schemeClr val="bg1"/>
                </a:solidFill>
              </a:rPr>
              <a:t>(Sept 2022-Décembre 2024)</a:t>
            </a:r>
          </a:p>
        </p:txBody>
      </p:sp>
      <p:grpSp>
        <p:nvGrpSpPr>
          <p:cNvPr id="15" name="Groupe 14"/>
          <p:cNvGrpSpPr/>
          <p:nvPr/>
        </p:nvGrpSpPr>
        <p:grpSpPr>
          <a:xfrm>
            <a:off x="6983416" y="3"/>
            <a:ext cx="2160587" cy="720725"/>
            <a:chOff x="6983413" y="0"/>
            <a:chExt cx="2190482" cy="720725"/>
          </a:xfrm>
        </p:grpSpPr>
        <p:grpSp>
          <p:nvGrpSpPr>
            <p:cNvPr id="17" name="Group 4"/>
            <p:cNvGrpSpPr>
              <a:grpSpLocks noChangeAspect="1"/>
            </p:cNvGrpSpPr>
            <p:nvPr/>
          </p:nvGrpSpPr>
          <p:grpSpPr bwMode="auto">
            <a:xfrm>
              <a:off x="6983413" y="0"/>
              <a:ext cx="2160587" cy="720725"/>
              <a:chOff x="4399" y="0"/>
              <a:chExt cx="1361" cy="454"/>
            </a:xfrm>
          </p:grpSpPr>
          <p:sp>
            <p:nvSpPr>
              <p:cNvPr id="19"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2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Imag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3" name="ZoneTexte 2">
            <a:extLst>
              <a:ext uri="{FF2B5EF4-FFF2-40B4-BE49-F238E27FC236}">
                <a16:creationId xmlns:a16="http://schemas.microsoft.com/office/drawing/2014/main" id="{726544CA-AA72-549B-E395-CD1C9FF743E0}"/>
              </a:ext>
            </a:extLst>
          </p:cNvPr>
          <p:cNvSpPr txBox="1"/>
          <p:nvPr/>
        </p:nvSpPr>
        <p:spPr>
          <a:xfrm>
            <a:off x="443552" y="1130180"/>
            <a:ext cx="7963469" cy="1166986"/>
          </a:xfrm>
          <a:prstGeom prst="rect">
            <a:avLst/>
          </a:prstGeom>
          <a:noFill/>
        </p:spPr>
        <p:txBody>
          <a:bodyPr wrap="square">
            <a:spAutoFit/>
          </a:bodyPr>
          <a:lstStyle/>
          <a:p>
            <a:pPr marL="0" lvl="2" algn="just">
              <a:spcBef>
                <a:spcPts val="900"/>
              </a:spcBef>
              <a:spcAft>
                <a:spcPts val="1000"/>
              </a:spcAft>
            </a:pPr>
            <a:r>
              <a:rPr lang="fr-FR" sz="1800" b="1" cap="small" dirty="0">
                <a:solidFill>
                  <a:srgbClr val="0070C0"/>
                </a:solidFill>
                <a:effectLst/>
                <a:latin typeface="Arial Gras" panose="020B0704020202020204" pitchFamily="34" charset="0"/>
                <a:ea typeface="Times New Roman" panose="02020603050405020304" pitchFamily="18" charset="0"/>
                <a:cs typeface="Times New Roman" panose="02020603050405020304" pitchFamily="18" charset="0"/>
              </a:rPr>
              <a:t>R1 : Une information de qualité est rendue disponible et accessible dans </a:t>
            </a:r>
            <a:r>
              <a:rPr lang="fr-FR" b="1" cap="small" dirty="0">
                <a:solidFill>
                  <a:srgbClr val="0070C0"/>
                </a:solidFill>
                <a:latin typeface="Arial Gras" panose="020B0704020202020204" pitchFamily="34" charset="0"/>
                <a:ea typeface="Times New Roman" panose="02020603050405020304" pitchFamily="18" charset="0"/>
                <a:cs typeface="Times New Roman" panose="02020603050405020304" pitchFamily="18" charset="0"/>
              </a:rPr>
              <a:t>d</a:t>
            </a:r>
            <a:r>
              <a:rPr lang="fr-FR" sz="1800" b="1" cap="small" dirty="0">
                <a:solidFill>
                  <a:srgbClr val="0070C0"/>
                </a:solidFill>
                <a:effectLst/>
                <a:latin typeface="Arial Gras" panose="020B0704020202020204" pitchFamily="34" charset="0"/>
                <a:ea typeface="Times New Roman" panose="02020603050405020304" pitchFamily="18" charset="0"/>
                <a:cs typeface="Times New Roman" panose="02020603050405020304" pitchFamily="18" charset="0"/>
              </a:rPr>
              <a:t>es délais permettant la prise de décision.</a:t>
            </a:r>
          </a:p>
          <a:p>
            <a:pPr marL="0" lvl="2" algn="just">
              <a:spcBef>
                <a:spcPts val="900"/>
              </a:spcBef>
              <a:spcAft>
                <a:spcPts val="1000"/>
              </a:spcAft>
            </a:pPr>
            <a:endParaRPr lang="fr-FR" sz="1800" b="1" cap="small" dirty="0">
              <a:solidFill>
                <a:srgbClr val="0070C0"/>
              </a:solidFill>
              <a:effectLst/>
              <a:latin typeface="Arial Gras" panose="020B0704020202020204" pitchFamily="34" charset="0"/>
              <a:ea typeface="Times New Roman" panose="02020603050405020304" pitchFamily="18" charset="0"/>
              <a:cs typeface="Times New Roman" panose="02020603050405020304" pitchFamily="18" charset="0"/>
            </a:endParaRPr>
          </a:p>
        </p:txBody>
      </p:sp>
      <p:sp>
        <p:nvSpPr>
          <p:cNvPr id="4" name="ZoneTexte 3">
            <a:extLst>
              <a:ext uri="{FF2B5EF4-FFF2-40B4-BE49-F238E27FC236}">
                <a16:creationId xmlns:a16="http://schemas.microsoft.com/office/drawing/2014/main" id="{CE16287B-BB49-C600-7CEF-CA6519E2F4AE}"/>
              </a:ext>
            </a:extLst>
          </p:cNvPr>
          <p:cNvSpPr txBox="1"/>
          <p:nvPr/>
        </p:nvSpPr>
        <p:spPr>
          <a:xfrm>
            <a:off x="316656" y="1998658"/>
            <a:ext cx="8649270" cy="3785652"/>
          </a:xfrm>
          <a:prstGeom prst="rect">
            <a:avLst/>
          </a:prstGeom>
          <a:noFill/>
        </p:spPr>
        <p:txBody>
          <a:bodyPr wrap="square" rtlCol="0">
            <a:spAutoFit/>
          </a:bodyPr>
          <a:lstStyle/>
          <a:p>
            <a:pPr>
              <a:lnSpc>
                <a:spcPct val="150000"/>
              </a:lnSpc>
            </a:pPr>
            <a:r>
              <a:rPr lang="fr-FR" sz="2000" dirty="0">
                <a:solidFill>
                  <a:srgbClr val="0081AE">
                    <a:lumMod val="75000"/>
                  </a:srgbClr>
                </a:solidFill>
                <a:latin typeface="Trebuchet MS"/>
                <a:ea typeface="Calibri"/>
                <a:cs typeface="Times New Roman"/>
              </a:rPr>
              <a:t>Activité 1.1 : Mise à jour annuelle des données de base </a:t>
            </a:r>
          </a:p>
          <a:p>
            <a:pPr>
              <a:lnSpc>
                <a:spcPct val="150000"/>
              </a:lnSpc>
            </a:pPr>
            <a:r>
              <a:rPr lang="fr-FR" sz="2000" dirty="0">
                <a:solidFill>
                  <a:srgbClr val="0081AE">
                    <a:lumMod val="75000"/>
                  </a:srgbClr>
                </a:solidFill>
                <a:latin typeface="Trebuchet MS"/>
                <a:ea typeface="Calibri"/>
                <a:cs typeface="Times New Roman"/>
              </a:rPr>
              <a:t>Activité 1.2 : Entretien et développement des bases de micro données (ANADO)</a:t>
            </a:r>
          </a:p>
          <a:p>
            <a:pPr>
              <a:lnSpc>
                <a:spcPct val="150000"/>
              </a:lnSpc>
            </a:pPr>
            <a:r>
              <a:rPr lang="fr-FR" sz="2000" dirty="0">
                <a:solidFill>
                  <a:srgbClr val="0081AE">
                    <a:lumMod val="75000"/>
                  </a:srgbClr>
                </a:solidFill>
                <a:latin typeface="Trebuchet MS"/>
                <a:ea typeface="Calibri"/>
                <a:cs typeface="Times New Roman"/>
              </a:rPr>
              <a:t>Activité 1.3 : Assurer l’exhaustivité de la base de données des indicateurs (nutrition-Info)</a:t>
            </a:r>
          </a:p>
          <a:p>
            <a:pPr>
              <a:lnSpc>
                <a:spcPct val="150000"/>
              </a:lnSpc>
            </a:pPr>
            <a:r>
              <a:rPr lang="fr-FR" sz="2000" dirty="0">
                <a:solidFill>
                  <a:srgbClr val="0081AE">
                    <a:lumMod val="75000"/>
                  </a:srgbClr>
                </a:solidFill>
                <a:latin typeface="Trebuchet MS"/>
                <a:ea typeface="Calibri"/>
                <a:cs typeface="Times New Roman"/>
              </a:rPr>
              <a:t>Activité 1.4 : Assurer l’analyse des données et la production des rapports</a:t>
            </a:r>
          </a:p>
          <a:p>
            <a:pPr>
              <a:lnSpc>
                <a:spcPct val="150000"/>
              </a:lnSpc>
            </a:pPr>
            <a:r>
              <a:rPr lang="fr-FR" sz="2000" dirty="0">
                <a:solidFill>
                  <a:srgbClr val="0081AE">
                    <a:lumMod val="75000"/>
                  </a:srgbClr>
                </a:solidFill>
                <a:latin typeface="Trebuchet MS"/>
                <a:ea typeface="Calibri"/>
                <a:cs typeface="Times New Roman"/>
              </a:rPr>
              <a:t>Activité 1.5: Réviser l’approche éditoriale des produits</a:t>
            </a:r>
          </a:p>
          <a:p>
            <a:pPr>
              <a:lnSpc>
                <a:spcPct val="150000"/>
              </a:lnSpc>
            </a:pPr>
            <a:r>
              <a:rPr lang="fr-FR" sz="2000" dirty="0">
                <a:solidFill>
                  <a:srgbClr val="0081AE">
                    <a:lumMod val="75000"/>
                  </a:srgbClr>
                </a:solidFill>
                <a:latin typeface="Trebuchet MS"/>
                <a:ea typeface="Calibri"/>
                <a:cs typeface="Times New Roman"/>
              </a:rPr>
              <a:t>Activité 1.6 : Développer le </a:t>
            </a:r>
            <a:r>
              <a:rPr lang="fr-FR" sz="2000" dirty="0" err="1">
                <a:solidFill>
                  <a:srgbClr val="0081AE">
                    <a:lumMod val="75000"/>
                  </a:srgbClr>
                </a:solidFill>
                <a:latin typeface="Trebuchet MS"/>
                <a:ea typeface="Calibri"/>
                <a:cs typeface="Times New Roman"/>
              </a:rPr>
              <a:t>feed</a:t>
            </a:r>
            <a:r>
              <a:rPr lang="fr-FR" sz="2000" dirty="0">
                <a:solidFill>
                  <a:srgbClr val="0081AE">
                    <a:lumMod val="75000"/>
                  </a:srgbClr>
                </a:solidFill>
                <a:latin typeface="Trebuchet MS"/>
                <a:ea typeface="Calibri"/>
                <a:cs typeface="Times New Roman"/>
              </a:rPr>
              <a:t> back des lecteurs sur les produits</a:t>
            </a:r>
          </a:p>
        </p:txBody>
      </p:sp>
    </p:spTree>
    <p:extLst>
      <p:ext uri="{BB962C8B-B14F-4D97-AF65-F5344CB8AC3E}">
        <p14:creationId xmlns:p14="http://schemas.microsoft.com/office/powerpoint/2010/main" val="284929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randombar(horizontal)">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p:cNvSpPr txBox="1"/>
          <p:nvPr/>
        </p:nvSpPr>
        <p:spPr>
          <a:xfrm>
            <a:off x="2123743" y="49970"/>
            <a:ext cx="5035096" cy="677108"/>
          </a:xfrm>
          <a:prstGeom prst="rect">
            <a:avLst/>
          </a:prstGeom>
          <a:noFill/>
        </p:spPr>
        <p:txBody>
          <a:bodyPr wrap="square" rtlCol="0">
            <a:spAutoFit/>
          </a:bodyPr>
          <a:lstStyle/>
          <a:p>
            <a:pPr algn="ctr" defTabSz="363530">
              <a:tabLst>
                <a:tab pos="903265" algn="l"/>
                <a:tab pos="1077886" algn="l"/>
              </a:tabLst>
            </a:pPr>
            <a:r>
              <a:rPr lang="fr-FR" sz="1900" b="1" dirty="0">
                <a:solidFill>
                  <a:schemeClr val="bg1"/>
                </a:solidFill>
              </a:rPr>
              <a:t>DESCRIPTION DE LA PHASE 2 </a:t>
            </a:r>
          </a:p>
          <a:p>
            <a:pPr algn="ctr" defTabSz="363530">
              <a:tabLst>
                <a:tab pos="903265" algn="l"/>
                <a:tab pos="1077886" algn="l"/>
              </a:tabLst>
            </a:pPr>
            <a:r>
              <a:rPr lang="fr-FR" sz="1900" b="1" dirty="0">
                <a:solidFill>
                  <a:schemeClr val="bg1"/>
                </a:solidFill>
              </a:rPr>
              <a:t>(Sept 2022- Décembre 2024)</a:t>
            </a:r>
          </a:p>
        </p:txBody>
      </p:sp>
      <p:grpSp>
        <p:nvGrpSpPr>
          <p:cNvPr id="15" name="Groupe 14"/>
          <p:cNvGrpSpPr/>
          <p:nvPr/>
        </p:nvGrpSpPr>
        <p:grpSpPr>
          <a:xfrm>
            <a:off x="6983416" y="3"/>
            <a:ext cx="2160587" cy="720725"/>
            <a:chOff x="6983413" y="0"/>
            <a:chExt cx="2190482" cy="720725"/>
          </a:xfrm>
        </p:grpSpPr>
        <p:grpSp>
          <p:nvGrpSpPr>
            <p:cNvPr id="17" name="Group 4"/>
            <p:cNvGrpSpPr>
              <a:grpSpLocks noChangeAspect="1"/>
            </p:cNvGrpSpPr>
            <p:nvPr/>
          </p:nvGrpSpPr>
          <p:grpSpPr bwMode="auto">
            <a:xfrm>
              <a:off x="6983413" y="0"/>
              <a:ext cx="2160587" cy="720725"/>
              <a:chOff x="4399" y="0"/>
              <a:chExt cx="1361" cy="454"/>
            </a:xfrm>
          </p:grpSpPr>
          <p:sp>
            <p:nvSpPr>
              <p:cNvPr id="19"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2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Imag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3" name="ZoneTexte 2">
            <a:extLst>
              <a:ext uri="{FF2B5EF4-FFF2-40B4-BE49-F238E27FC236}">
                <a16:creationId xmlns:a16="http://schemas.microsoft.com/office/drawing/2014/main" id="{726544CA-AA72-549B-E395-CD1C9FF743E0}"/>
              </a:ext>
            </a:extLst>
          </p:cNvPr>
          <p:cNvSpPr txBox="1"/>
          <p:nvPr/>
        </p:nvSpPr>
        <p:spPr>
          <a:xfrm>
            <a:off x="443552" y="1130180"/>
            <a:ext cx="7963469" cy="1166986"/>
          </a:xfrm>
          <a:prstGeom prst="rect">
            <a:avLst/>
          </a:prstGeom>
          <a:noFill/>
        </p:spPr>
        <p:txBody>
          <a:bodyPr wrap="square">
            <a:spAutoFit/>
          </a:bodyPr>
          <a:lstStyle/>
          <a:p>
            <a:pPr marL="0" lvl="2" algn="just">
              <a:spcBef>
                <a:spcPts val="900"/>
              </a:spcBef>
              <a:spcAft>
                <a:spcPts val="1000"/>
              </a:spcAft>
            </a:pPr>
            <a:r>
              <a:rPr lang="fr-FR" sz="1800" b="1" cap="small" dirty="0">
                <a:solidFill>
                  <a:srgbClr val="0070C0"/>
                </a:solidFill>
                <a:effectLst/>
                <a:latin typeface="Arial Gras" panose="020B0704020202020204" pitchFamily="34" charset="0"/>
                <a:ea typeface="Times New Roman" panose="02020603050405020304" pitchFamily="18" charset="0"/>
                <a:cs typeface="Times New Roman" panose="02020603050405020304" pitchFamily="18" charset="0"/>
              </a:rPr>
              <a:t>R1 : Une information de qualité est rendue disponible et accessible dans des délais permettant la prise de décision.</a:t>
            </a:r>
          </a:p>
          <a:p>
            <a:pPr marL="0" lvl="2" algn="just">
              <a:spcBef>
                <a:spcPts val="900"/>
              </a:spcBef>
              <a:spcAft>
                <a:spcPts val="1000"/>
              </a:spcAft>
            </a:pPr>
            <a:endParaRPr lang="fr-FR" sz="1800" b="1" cap="small" dirty="0">
              <a:solidFill>
                <a:srgbClr val="0070C0"/>
              </a:solidFill>
              <a:effectLst/>
              <a:latin typeface="Arial Gras" panose="020B0704020202020204" pitchFamily="34" charset="0"/>
              <a:ea typeface="Times New Roman" panose="02020603050405020304" pitchFamily="18" charset="0"/>
              <a:cs typeface="Times New Roman" panose="02020603050405020304" pitchFamily="18" charset="0"/>
            </a:endParaRPr>
          </a:p>
        </p:txBody>
      </p:sp>
      <p:sp>
        <p:nvSpPr>
          <p:cNvPr id="4" name="ZoneTexte 3">
            <a:extLst>
              <a:ext uri="{FF2B5EF4-FFF2-40B4-BE49-F238E27FC236}">
                <a16:creationId xmlns:a16="http://schemas.microsoft.com/office/drawing/2014/main" id="{CE16287B-BB49-C600-7CEF-CA6519E2F4AE}"/>
              </a:ext>
            </a:extLst>
          </p:cNvPr>
          <p:cNvSpPr txBox="1"/>
          <p:nvPr/>
        </p:nvSpPr>
        <p:spPr>
          <a:xfrm>
            <a:off x="443552" y="1959781"/>
            <a:ext cx="7963469" cy="4085734"/>
          </a:xfrm>
          <a:prstGeom prst="rect">
            <a:avLst/>
          </a:prstGeom>
          <a:noFill/>
        </p:spPr>
        <p:txBody>
          <a:bodyPr wrap="square" rtlCol="0">
            <a:spAutoFit/>
          </a:bodyPr>
          <a:lstStyle/>
          <a:p>
            <a:pPr>
              <a:lnSpc>
                <a:spcPct val="150000"/>
              </a:lnSpc>
            </a:pPr>
            <a:r>
              <a:rPr lang="fr-FR" sz="2000" dirty="0">
                <a:solidFill>
                  <a:schemeClr val="accent6">
                    <a:lumMod val="75000"/>
                  </a:schemeClr>
                </a:solidFill>
                <a:latin typeface="Trebuchet MS"/>
                <a:ea typeface="Calibri"/>
                <a:cs typeface="Times New Roman"/>
              </a:rPr>
              <a:t>Activité 1.7 : Améliorer l’ergonomie du site Internet de la PNIN et en assurer sa promotion</a:t>
            </a:r>
          </a:p>
          <a:p>
            <a:pPr>
              <a:lnSpc>
                <a:spcPct val="150000"/>
              </a:lnSpc>
            </a:pPr>
            <a:r>
              <a:rPr lang="fr-FR" sz="2000" dirty="0">
                <a:solidFill>
                  <a:schemeClr val="accent6">
                    <a:lumMod val="75000"/>
                  </a:schemeClr>
                </a:solidFill>
                <a:latin typeface="Trebuchet MS"/>
                <a:ea typeface="Calibri"/>
                <a:cs typeface="Times New Roman"/>
              </a:rPr>
              <a:t>Activité 1.8 : Promouvoir la PNIN comme « système d’informations national multisectoriel sur la nutrition »</a:t>
            </a:r>
          </a:p>
          <a:p>
            <a:pPr>
              <a:lnSpc>
                <a:spcPct val="150000"/>
              </a:lnSpc>
            </a:pPr>
            <a:r>
              <a:rPr lang="fr-FR" sz="2000" dirty="0">
                <a:solidFill>
                  <a:schemeClr val="accent6">
                    <a:lumMod val="75000"/>
                  </a:schemeClr>
                </a:solidFill>
                <a:latin typeface="Trebuchet MS"/>
                <a:ea typeface="Calibri"/>
                <a:cs typeface="Times New Roman"/>
              </a:rPr>
              <a:t>Activité 1.9 : Développer les supports de plaidoyer en faveur d’une approche multisectorielle de la (mal)-nutrition</a:t>
            </a:r>
          </a:p>
          <a:p>
            <a:pPr>
              <a:lnSpc>
                <a:spcPct val="150000"/>
              </a:lnSpc>
            </a:pPr>
            <a:r>
              <a:rPr lang="fr-FR" sz="2000" dirty="0">
                <a:solidFill>
                  <a:schemeClr val="accent6">
                    <a:lumMod val="75000"/>
                  </a:schemeClr>
                </a:solidFill>
                <a:latin typeface="Trebuchet MS"/>
                <a:ea typeface="Calibri"/>
                <a:cs typeface="Times New Roman"/>
              </a:rPr>
              <a:t>Activité 1.10 : Créer un partenariat médiatique avec des médias nigériens et internationaux</a:t>
            </a:r>
          </a:p>
          <a:p>
            <a:endParaRPr lang="fr-FR" sz="1950" b="1" dirty="0">
              <a:solidFill>
                <a:srgbClr val="0081AE">
                  <a:lumMod val="75000"/>
                </a:srgbClr>
              </a:solidFill>
              <a:latin typeface="Trebuchet MS"/>
              <a:ea typeface="Calibri"/>
              <a:cs typeface="Times New Roman"/>
            </a:endParaRPr>
          </a:p>
        </p:txBody>
      </p:sp>
    </p:spTree>
    <p:extLst>
      <p:ext uri="{BB962C8B-B14F-4D97-AF65-F5344CB8AC3E}">
        <p14:creationId xmlns:p14="http://schemas.microsoft.com/office/powerpoint/2010/main" val="346250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randombar(horizontal)">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p:cNvSpPr txBox="1"/>
          <p:nvPr/>
        </p:nvSpPr>
        <p:spPr>
          <a:xfrm>
            <a:off x="2123743" y="49970"/>
            <a:ext cx="5035096" cy="677108"/>
          </a:xfrm>
          <a:prstGeom prst="rect">
            <a:avLst/>
          </a:prstGeom>
          <a:noFill/>
        </p:spPr>
        <p:txBody>
          <a:bodyPr wrap="square" rtlCol="0">
            <a:spAutoFit/>
          </a:bodyPr>
          <a:lstStyle/>
          <a:p>
            <a:pPr algn="ctr" defTabSz="363530">
              <a:tabLst>
                <a:tab pos="903265" algn="l"/>
                <a:tab pos="1077886" algn="l"/>
              </a:tabLst>
            </a:pPr>
            <a:r>
              <a:rPr lang="fr-FR" sz="1900" b="1" dirty="0">
                <a:solidFill>
                  <a:schemeClr val="bg1"/>
                </a:solidFill>
              </a:rPr>
              <a:t>DESCRIPTION DE LA PHASE 2 (Septembre 2022-Décembre 2024</a:t>
            </a:r>
          </a:p>
        </p:txBody>
      </p:sp>
      <p:grpSp>
        <p:nvGrpSpPr>
          <p:cNvPr id="15" name="Groupe 14"/>
          <p:cNvGrpSpPr/>
          <p:nvPr/>
        </p:nvGrpSpPr>
        <p:grpSpPr>
          <a:xfrm>
            <a:off x="6983416" y="3"/>
            <a:ext cx="2160587" cy="720725"/>
            <a:chOff x="6983413" y="0"/>
            <a:chExt cx="2190482" cy="720725"/>
          </a:xfrm>
        </p:grpSpPr>
        <p:grpSp>
          <p:nvGrpSpPr>
            <p:cNvPr id="17" name="Group 4"/>
            <p:cNvGrpSpPr>
              <a:grpSpLocks noChangeAspect="1"/>
            </p:cNvGrpSpPr>
            <p:nvPr/>
          </p:nvGrpSpPr>
          <p:grpSpPr bwMode="auto">
            <a:xfrm>
              <a:off x="6983413" y="0"/>
              <a:ext cx="2160587" cy="720725"/>
              <a:chOff x="4399" y="0"/>
              <a:chExt cx="1361" cy="454"/>
            </a:xfrm>
          </p:grpSpPr>
          <p:sp>
            <p:nvSpPr>
              <p:cNvPr id="19"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2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Imag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3" name="ZoneTexte 2">
            <a:extLst>
              <a:ext uri="{FF2B5EF4-FFF2-40B4-BE49-F238E27FC236}">
                <a16:creationId xmlns:a16="http://schemas.microsoft.com/office/drawing/2014/main" id="{726544CA-AA72-549B-E395-CD1C9FF743E0}"/>
              </a:ext>
            </a:extLst>
          </p:cNvPr>
          <p:cNvSpPr txBox="1"/>
          <p:nvPr/>
        </p:nvSpPr>
        <p:spPr>
          <a:xfrm>
            <a:off x="443552" y="1130180"/>
            <a:ext cx="7854287" cy="923330"/>
          </a:xfrm>
          <a:prstGeom prst="rect">
            <a:avLst/>
          </a:prstGeom>
          <a:noFill/>
        </p:spPr>
        <p:txBody>
          <a:bodyPr wrap="square">
            <a:spAutoFit/>
          </a:bodyPr>
          <a:lstStyle/>
          <a:p>
            <a:pPr marL="0" lvl="2" algn="just">
              <a:spcBef>
                <a:spcPts val="900"/>
              </a:spcBef>
              <a:spcAft>
                <a:spcPts val="1000"/>
              </a:spcAft>
            </a:pPr>
            <a:r>
              <a:rPr lang="fr-FR" sz="1800" b="1" cap="small" dirty="0">
                <a:solidFill>
                  <a:srgbClr val="0070C0"/>
                </a:solidFill>
                <a:effectLst/>
                <a:latin typeface="Arial Gras" panose="020B0704020202020204" pitchFamily="34" charset="0"/>
                <a:ea typeface="Times New Roman" panose="02020603050405020304" pitchFamily="18" charset="0"/>
                <a:cs typeface="Times New Roman" panose="02020603050405020304" pitchFamily="18" charset="0"/>
              </a:rPr>
              <a:t>R2 : La fiabilité de la plateforme PNIN à produire des informations basées sur des preuves est reconnue et la demande d’informations envers la plateforme est augmentée.</a:t>
            </a:r>
          </a:p>
        </p:txBody>
      </p:sp>
      <p:sp>
        <p:nvSpPr>
          <p:cNvPr id="4" name="ZoneTexte 3">
            <a:extLst>
              <a:ext uri="{FF2B5EF4-FFF2-40B4-BE49-F238E27FC236}">
                <a16:creationId xmlns:a16="http://schemas.microsoft.com/office/drawing/2014/main" id="{CE16287B-BB49-C600-7CEF-CA6519E2F4AE}"/>
              </a:ext>
            </a:extLst>
          </p:cNvPr>
          <p:cNvSpPr txBox="1"/>
          <p:nvPr/>
        </p:nvSpPr>
        <p:spPr>
          <a:xfrm>
            <a:off x="381178" y="1977820"/>
            <a:ext cx="8495732" cy="4524315"/>
          </a:xfrm>
          <a:prstGeom prst="rect">
            <a:avLst/>
          </a:prstGeom>
          <a:noFill/>
        </p:spPr>
        <p:txBody>
          <a:bodyPr wrap="square" rtlCol="0">
            <a:spAutoFit/>
          </a:bodyPr>
          <a:lstStyle/>
          <a:p>
            <a:pPr>
              <a:lnSpc>
                <a:spcPct val="150000"/>
              </a:lnSpc>
            </a:pPr>
            <a:r>
              <a:rPr lang="fr-FR" sz="2400" dirty="0">
                <a:solidFill>
                  <a:schemeClr val="accent6">
                    <a:lumMod val="50000"/>
                  </a:schemeClr>
                </a:solidFill>
                <a:latin typeface="Trebuchet MS"/>
                <a:ea typeface="Calibri"/>
                <a:cs typeface="Times New Roman"/>
              </a:rPr>
              <a:t>Activité 2.1 :  Assurer l’émergence et la formulation des demandes</a:t>
            </a:r>
          </a:p>
          <a:p>
            <a:pPr>
              <a:lnSpc>
                <a:spcPct val="150000"/>
              </a:lnSpc>
            </a:pPr>
            <a:r>
              <a:rPr lang="fr-FR" sz="2400" dirty="0">
                <a:solidFill>
                  <a:schemeClr val="accent6">
                    <a:lumMod val="50000"/>
                  </a:schemeClr>
                </a:solidFill>
                <a:latin typeface="Trebuchet MS"/>
                <a:ea typeface="Calibri"/>
                <a:cs typeface="Times New Roman"/>
              </a:rPr>
              <a:t>Activité 2.2 : Assurer la bonne compréhension de l’information afin d’améliorer la qualité de la demande</a:t>
            </a:r>
          </a:p>
          <a:p>
            <a:pPr>
              <a:lnSpc>
                <a:spcPct val="150000"/>
              </a:lnSpc>
            </a:pPr>
            <a:r>
              <a:rPr lang="fr-FR" sz="2400" dirty="0">
                <a:solidFill>
                  <a:schemeClr val="accent6">
                    <a:lumMod val="50000"/>
                  </a:schemeClr>
                </a:solidFill>
                <a:latin typeface="Trebuchet MS"/>
                <a:ea typeface="Calibri"/>
                <a:cs typeface="Times New Roman"/>
              </a:rPr>
              <a:t>Activité 2.3 : Intégrer l’information décisionnelle dans les processus de formulation des politiques</a:t>
            </a:r>
          </a:p>
          <a:p>
            <a:pPr>
              <a:lnSpc>
                <a:spcPct val="150000"/>
              </a:lnSpc>
            </a:pPr>
            <a:r>
              <a:rPr lang="fr-FR" sz="2400" dirty="0">
                <a:solidFill>
                  <a:schemeClr val="accent6">
                    <a:lumMod val="50000"/>
                  </a:schemeClr>
                </a:solidFill>
                <a:latin typeface="Trebuchet MS"/>
                <a:ea typeface="Calibri"/>
                <a:cs typeface="Times New Roman"/>
              </a:rPr>
              <a:t>Activité 2.4 : Développer une approche territoriale de la PNIN</a:t>
            </a:r>
            <a:endParaRPr lang="fr-FR" sz="1950" dirty="0">
              <a:solidFill>
                <a:schemeClr val="accent6">
                  <a:lumMod val="50000"/>
                </a:schemeClr>
              </a:solidFill>
              <a:latin typeface="Trebuchet MS"/>
              <a:ea typeface="Calibri"/>
              <a:cs typeface="Times New Roman"/>
            </a:endParaRPr>
          </a:p>
        </p:txBody>
      </p:sp>
    </p:spTree>
    <p:extLst>
      <p:ext uri="{BB962C8B-B14F-4D97-AF65-F5344CB8AC3E}">
        <p14:creationId xmlns:p14="http://schemas.microsoft.com/office/powerpoint/2010/main" val="44838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randombar(horizontal)">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p:cNvSpPr txBox="1"/>
          <p:nvPr/>
        </p:nvSpPr>
        <p:spPr>
          <a:xfrm>
            <a:off x="2123743" y="49970"/>
            <a:ext cx="5035096" cy="677108"/>
          </a:xfrm>
          <a:prstGeom prst="rect">
            <a:avLst/>
          </a:prstGeom>
          <a:noFill/>
        </p:spPr>
        <p:txBody>
          <a:bodyPr wrap="square" rtlCol="0">
            <a:spAutoFit/>
          </a:bodyPr>
          <a:lstStyle/>
          <a:p>
            <a:pPr algn="ctr" defTabSz="363530">
              <a:tabLst>
                <a:tab pos="903265" algn="l"/>
                <a:tab pos="1077886" algn="l"/>
              </a:tabLst>
            </a:pPr>
            <a:r>
              <a:rPr lang="fr-FR" sz="1900" b="1" dirty="0">
                <a:solidFill>
                  <a:schemeClr val="bg1"/>
                </a:solidFill>
              </a:rPr>
              <a:t>DESCRIPTION DE LA PHASE 2 </a:t>
            </a:r>
          </a:p>
          <a:p>
            <a:pPr algn="ctr" defTabSz="363530">
              <a:tabLst>
                <a:tab pos="903265" algn="l"/>
                <a:tab pos="1077886" algn="l"/>
              </a:tabLst>
            </a:pPr>
            <a:r>
              <a:rPr lang="fr-FR" sz="1900" b="1" dirty="0">
                <a:solidFill>
                  <a:schemeClr val="bg1"/>
                </a:solidFill>
              </a:rPr>
              <a:t>(Sept 2022- Décembre 2024)</a:t>
            </a:r>
          </a:p>
        </p:txBody>
      </p:sp>
      <p:grpSp>
        <p:nvGrpSpPr>
          <p:cNvPr id="15" name="Groupe 14"/>
          <p:cNvGrpSpPr/>
          <p:nvPr/>
        </p:nvGrpSpPr>
        <p:grpSpPr>
          <a:xfrm>
            <a:off x="6983416" y="3"/>
            <a:ext cx="2160587" cy="720725"/>
            <a:chOff x="6983413" y="0"/>
            <a:chExt cx="2190482" cy="720725"/>
          </a:xfrm>
        </p:grpSpPr>
        <p:grpSp>
          <p:nvGrpSpPr>
            <p:cNvPr id="17" name="Group 4"/>
            <p:cNvGrpSpPr>
              <a:grpSpLocks noChangeAspect="1"/>
            </p:cNvGrpSpPr>
            <p:nvPr/>
          </p:nvGrpSpPr>
          <p:grpSpPr bwMode="auto">
            <a:xfrm>
              <a:off x="6983413" y="0"/>
              <a:ext cx="2160587" cy="720725"/>
              <a:chOff x="4399" y="0"/>
              <a:chExt cx="1361" cy="454"/>
            </a:xfrm>
          </p:grpSpPr>
          <p:sp>
            <p:nvSpPr>
              <p:cNvPr id="19"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2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Imag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3" name="ZoneTexte 2">
            <a:extLst>
              <a:ext uri="{FF2B5EF4-FFF2-40B4-BE49-F238E27FC236}">
                <a16:creationId xmlns:a16="http://schemas.microsoft.com/office/drawing/2014/main" id="{726544CA-AA72-549B-E395-CD1C9FF743E0}"/>
              </a:ext>
            </a:extLst>
          </p:cNvPr>
          <p:cNvSpPr txBox="1"/>
          <p:nvPr/>
        </p:nvSpPr>
        <p:spPr>
          <a:xfrm>
            <a:off x="443552" y="1130180"/>
            <a:ext cx="7854287" cy="923330"/>
          </a:xfrm>
          <a:prstGeom prst="rect">
            <a:avLst/>
          </a:prstGeom>
          <a:noFill/>
        </p:spPr>
        <p:txBody>
          <a:bodyPr wrap="square">
            <a:spAutoFit/>
          </a:bodyPr>
          <a:lstStyle/>
          <a:p>
            <a:pPr marL="0" lvl="2" algn="just">
              <a:spcBef>
                <a:spcPts val="900"/>
              </a:spcBef>
              <a:spcAft>
                <a:spcPts val="1000"/>
              </a:spcAft>
            </a:pPr>
            <a:r>
              <a:rPr lang="fr-FR" sz="1800" b="1" cap="small" dirty="0">
                <a:solidFill>
                  <a:srgbClr val="0070C0"/>
                </a:solidFill>
                <a:effectLst/>
                <a:latin typeface="Arial Gras" panose="020B0704020202020204" pitchFamily="34" charset="0"/>
                <a:ea typeface="Times New Roman" panose="02020603050405020304" pitchFamily="18" charset="0"/>
                <a:cs typeface="Times New Roman" panose="02020603050405020304" pitchFamily="18" charset="0"/>
              </a:rPr>
              <a:t>R3 : Les produits et les services délivrés par la plateforme sont intégrés techniquement et financièrement par les parties prenantes de la plateforme</a:t>
            </a:r>
          </a:p>
        </p:txBody>
      </p:sp>
      <p:sp>
        <p:nvSpPr>
          <p:cNvPr id="4" name="ZoneTexte 3">
            <a:extLst>
              <a:ext uri="{FF2B5EF4-FFF2-40B4-BE49-F238E27FC236}">
                <a16:creationId xmlns:a16="http://schemas.microsoft.com/office/drawing/2014/main" id="{CE16287B-BB49-C600-7CEF-CA6519E2F4AE}"/>
              </a:ext>
            </a:extLst>
          </p:cNvPr>
          <p:cNvSpPr txBox="1"/>
          <p:nvPr/>
        </p:nvSpPr>
        <p:spPr>
          <a:xfrm>
            <a:off x="495928" y="2236356"/>
            <a:ext cx="8206914" cy="4154984"/>
          </a:xfrm>
          <a:prstGeom prst="rect">
            <a:avLst/>
          </a:prstGeom>
          <a:noFill/>
        </p:spPr>
        <p:txBody>
          <a:bodyPr wrap="square" rtlCol="0">
            <a:spAutoFit/>
          </a:bodyPr>
          <a:lstStyle/>
          <a:p>
            <a:pPr>
              <a:lnSpc>
                <a:spcPct val="150000"/>
              </a:lnSpc>
            </a:pPr>
            <a:r>
              <a:rPr lang="fr-FR" sz="2400" dirty="0">
                <a:solidFill>
                  <a:schemeClr val="tx2">
                    <a:lumMod val="75000"/>
                  </a:schemeClr>
                </a:solidFill>
                <a:latin typeface="Trebuchet MS"/>
                <a:ea typeface="Calibri"/>
                <a:cs typeface="Times New Roman"/>
              </a:rPr>
              <a:t>Activité 3.1 : Poursuivre la formation du personnel INS, du HC3N, des secteurs et des régions: </a:t>
            </a:r>
          </a:p>
          <a:p>
            <a:pPr>
              <a:lnSpc>
                <a:spcPct val="150000"/>
              </a:lnSpc>
            </a:pPr>
            <a:r>
              <a:rPr lang="fr-FR" sz="2400" dirty="0">
                <a:solidFill>
                  <a:schemeClr val="tx2">
                    <a:lumMod val="75000"/>
                  </a:schemeClr>
                </a:solidFill>
                <a:latin typeface="Trebuchet MS"/>
                <a:ea typeface="Calibri"/>
                <a:cs typeface="Times New Roman"/>
              </a:rPr>
              <a:t>Avec le développement d’un nouveau module de formation continue sur la programmation/budgétisation sensible nutrition </a:t>
            </a:r>
          </a:p>
          <a:p>
            <a:pPr>
              <a:lnSpc>
                <a:spcPct val="150000"/>
              </a:lnSpc>
            </a:pPr>
            <a:r>
              <a:rPr lang="fr-FR" sz="2400" dirty="0">
                <a:solidFill>
                  <a:schemeClr val="tx2">
                    <a:lumMod val="75000"/>
                  </a:schemeClr>
                </a:solidFill>
                <a:latin typeface="Trebuchet MS"/>
                <a:ea typeface="Calibri"/>
                <a:cs typeface="Times New Roman"/>
              </a:rPr>
              <a:t>Activité 3.2 Internalisation institutionnelle et financière</a:t>
            </a:r>
          </a:p>
          <a:p>
            <a:r>
              <a:rPr lang="fr-FR" sz="2400" dirty="0">
                <a:solidFill>
                  <a:schemeClr val="tx2">
                    <a:lumMod val="75000"/>
                  </a:schemeClr>
                </a:solidFill>
                <a:latin typeface="Trebuchet MS"/>
                <a:ea typeface="Calibri"/>
                <a:cs typeface="Times New Roman"/>
              </a:rPr>
              <a:t>Avec l’actualisation de l’étude de pérennisation</a:t>
            </a:r>
          </a:p>
          <a:p>
            <a:endParaRPr lang="fr-FR" sz="2400" dirty="0">
              <a:solidFill>
                <a:srgbClr val="0081AE">
                  <a:lumMod val="75000"/>
                </a:srgbClr>
              </a:solidFill>
              <a:latin typeface="Trebuchet MS"/>
              <a:ea typeface="Calibri"/>
              <a:cs typeface="Times New Roman"/>
            </a:endParaRPr>
          </a:p>
        </p:txBody>
      </p:sp>
    </p:spTree>
    <p:extLst>
      <p:ext uri="{BB962C8B-B14F-4D97-AF65-F5344CB8AC3E}">
        <p14:creationId xmlns:p14="http://schemas.microsoft.com/office/powerpoint/2010/main" val="39309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randombar(horizontal)">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p:cNvSpPr txBox="1"/>
          <p:nvPr/>
        </p:nvSpPr>
        <p:spPr>
          <a:xfrm>
            <a:off x="2123743" y="49970"/>
            <a:ext cx="5035096" cy="384721"/>
          </a:xfrm>
          <a:prstGeom prst="rect">
            <a:avLst/>
          </a:prstGeom>
          <a:noFill/>
        </p:spPr>
        <p:txBody>
          <a:bodyPr wrap="square" rtlCol="0">
            <a:spAutoFit/>
          </a:bodyPr>
          <a:lstStyle/>
          <a:p>
            <a:pPr algn="ctr" defTabSz="363530">
              <a:tabLst>
                <a:tab pos="903265" algn="l"/>
                <a:tab pos="1077886" algn="l"/>
              </a:tabLst>
            </a:pPr>
            <a:r>
              <a:rPr lang="fr-FR" sz="1900" b="1" dirty="0">
                <a:solidFill>
                  <a:schemeClr val="bg1"/>
                </a:solidFill>
              </a:rPr>
              <a:t>DESCRIPTION DE LA PHASE 2</a:t>
            </a:r>
          </a:p>
        </p:txBody>
      </p:sp>
      <p:grpSp>
        <p:nvGrpSpPr>
          <p:cNvPr id="15" name="Groupe 14"/>
          <p:cNvGrpSpPr/>
          <p:nvPr/>
        </p:nvGrpSpPr>
        <p:grpSpPr>
          <a:xfrm>
            <a:off x="6983416" y="3"/>
            <a:ext cx="2160587" cy="720725"/>
            <a:chOff x="6983413" y="0"/>
            <a:chExt cx="2190482" cy="720725"/>
          </a:xfrm>
        </p:grpSpPr>
        <p:grpSp>
          <p:nvGrpSpPr>
            <p:cNvPr id="17" name="Group 4"/>
            <p:cNvGrpSpPr>
              <a:grpSpLocks noChangeAspect="1"/>
            </p:cNvGrpSpPr>
            <p:nvPr/>
          </p:nvGrpSpPr>
          <p:grpSpPr bwMode="auto">
            <a:xfrm>
              <a:off x="6983413" y="0"/>
              <a:ext cx="2160587" cy="720725"/>
              <a:chOff x="4399" y="0"/>
              <a:chExt cx="1361" cy="454"/>
            </a:xfrm>
          </p:grpSpPr>
          <p:sp>
            <p:nvSpPr>
              <p:cNvPr id="19"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2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Imag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3" name="ZoneTexte 2">
            <a:extLst>
              <a:ext uri="{FF2B5EF4-FFF2-40B4-BE49-F238E27FC236}">
                <a16:creationId xmlns:a16="http://schemas.microsoft.com/office/drawing/2014/main" id="{726544CA-AA72-549B-E395-CD1C9FF743E0}"/>
              </a:ext>
            </a:extLst>
          </p:cNvPr>
          <p:cNvSpPr txBox="1"/>
          <p:nvPr/>
        </p:nvSpPr>
        <p:spPr>
          <a:xfrm>
            <a:off x="443552" y="1239364"/>
            <a:ext cx="7854287" cy="646331"/>
          </a:xfrm>
          <a:prstGeom prst="rect">
            <a:avLst/>
          </a:prstGeom>
          <a:noFill/>
        </p:spPr>
        <p:txBody>
          <a:bodyPr wrap="square">
            <a:spAutoFit/>
          </a:bodyPr>
          <a:lstStyle/>
          <a:p>
            <a:pPr marL="0" lvl="2" algn="just">
              <a:spcBef>
                <a:spcPts val="900"/>
              </a:spcBef>
              <a:spcAft>
                <a:spcPts val="1000"/>
              </a:spcAft>
            </a:pPr>
            <a:r>
              <a:rPr lang="fr-FR" sz="1800" b="1" cap="small" dirty="0">
                <a:solidFill>
                  <a:srgbClr val="0070C0"/>
                </a:solidFill>
                <a:effectLst/>
                <a:latin typeface="Arial Gras" panose="020B0704020202020204" pitchFamily="34" charset="0"/>
                <a:ea typeface="Times New Roman" panose="02020603050405020304" pitchFamily="18" charset="0"/>
                <a:cs typeface="Times New Roman" panose="02020603050405020304" pitchFamily="18" charset="0"/>
              </a:rPr>
              <a:t>R4 : </a:t>
            </a:r>
            <a:r>
              <a:rPr lang="fr-FR" b="1" cap="small" dirty="0">
                <a:solidFill>
                  <a:srgbClr val="0070C0"/>
                </a:solidFill>
                <a:latin typeface="Arial Gras" panose="020B0704020202020204" pitchFamily="34" charset="0"/>
                <a:cs typeface="Times New Roman" panose="02020603050405020304" pitchFamily="18" charset="0"/>
              </a:rPr>
              <a:t>La PNIN Niger a contribué au partage d’expérience au niveau régional et international</a:t>
            </a:r>
          </a:p>
        </p:txBody>
      </p:sp>
      <p:sp>
        <p:nvSpPr>
          <p:cNvPr id="4" name="ZoneTexte 3">
            <a:extLst>
              <a:ext uri="{FF2B5EF4-FFF2-40B4-BE49-F238E27FC236}">
                <a16:creationId xmlns:a16="http://schemas.microsoft.com/office/drawing/2014/main" id="{CE16287B-BB49-C600-7CEF-CA6519E2F4AE}"/>
              </a:ext>
            </a:extLst>
          </p:cNvPr>
          <p:cNvSpPr txBox="1"/>
          <p:nvPr/>
        </p:nvSpPr>
        <p:spPr>
          <a:xfrm>
            <a:off x="443552" y="2129055"/>
            <a:ext cx="8331957" cy="3231654"/>
          </a:xfrm>
          <a:prstGeom prst="rect">
            <a:avLst/>
          </a:prstGeom>
          <a:noFill/>
        </p:spPr>
        <p:txBody>
          <a:bodyPr wrap="square" rtlCol="0">
            <a:spAutoFit/>
          </a:bodyPr>
          <a:lstStyle/>
          <a:p>
            <a:pPr>
              <a:lnSpc>
                <a:spcPct val="150000"/>
              </a:lnSpc>
            </a:pPr>
            <a:r>
              <a:rPr lang="fr-FR" sz="2400" dirty="0">
                <a:solidFill>
                  <a:schemeClr val="tx2">
                    <a:lumMod val="75000"/>
                  </a:schemeClr>
                </a:solidFill>
                <a:latin typeface="Trebuchet MS"/>
                <a:ea typeface="Calibri"/>
                <a:cs typeface="Times New Roman"/>
              </a:rPr>
              <a:t>Activité 4.1 Contribuer au partage d’expérience via le support global</a:t>
            </a:r>
          </a:p>
          <a:p>
            <a:pPr>
              <a:lnSpc>
                <a:spcPct val="150000"/>
              </a:lnSpc>
            </a:pPr>
            <a:r>
              <a:rPr lang="fr-FR" sz="2400" dirty="0">
                <a:solidFill>
                  <a:schemeClr val="tx2">
                    <a:lumMod val="75000"/>
                  </a:schemeClr>
                </a:solidFill>
                <a:latin typeface="Trebuchet MS"/>
                <a:ea typeface="Calibri"/>
                <a:cs typeface="Times New Roman"/>
              </a:rPr>
              <a:t>Activité 4.2 Contribuer à l’alimentation des fora ayant trait à la nutrition</a:t>
            </a:r>
          </a:p>
          <a:p>
            <a:pPr>
              <a:lnSpc>
                <a:spcPct val="150000"/>
              </a:lnSpc>
            </a:pPr>
            <a:r>
              <a:rPr lang="fr-FR" sz="2400" dirty="0">
                <a:solidFill>
                  <a:schemeClr val="tx2">
                    <a:lumMod val="75000"/>
                  </a:schemeClr>
                </a:solidFill>
                <a:latin typeface="Trebuchet MS"/>
                <a:ea typeface="Calibri"/>
                <a:cs typeface="Times New Roman"/>
              </a:rPr>
              <a:t>Activité 4.3 Contribuer aux webinars organisés par le C4N</a:t>
            </a:r>
          </a:p>
          <a:p>
            <a:endParaRPr lang="fr-FR" sz="2400" dirty="0">
              <a:solidFill>
                <a:srgbClr val="0081AE">
                  <a:lumMod val="75000"/>
                </a:srgbClr>
              </a:solidFill>
              <a:latin typeface="Trebuchet MS"/>
              <a:ea typeface="Calibri"/>
              <a:cs typeface="Times New Roman"/>
            </a:endParaRPr>
          </a:p>
        </p:txBody>
      </p:sp>
    </p:spTree>
    <p:extLst>
      <p:ext uri="{BB962C8B-B14F-4D97-AF65-F5344CB8AC3E}">
        <p14:creationId xmlns:p14="http://schemas.microsoft.com/office/powerpoint/2010/main" val="96560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randombar(horizontal)">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Lst>
  </p:timing>
</p:sld>
</file>

<file path=ppt/theme/theme1.xml><?xml version="1.0" encoding="utf-8"?>
<a:theme xmlns:a="http://schemas.openxmlformats.org/drawingml/2006/main" name="Title Layouts">
  <a:themeElements>
    <a:clrScheme name="T4N - colors">
      <a:dk1>
        <a:srgbClr val="000000"/>
      </a:dk1>
      <a:lt1>
        <a:srgbClr val="FFFFFF"/>
      </a:lt1>
      <a:dk2>
        <a:srgbClr val="44546A"/>
      </a:dk2>
      <a:lt2>
        <a:srgbClr val="C9E9EB"/>
      </a:lt2>
      <a:accent1>
        <a:srgbClr val="1B874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st">
      <a:majorFont>
        <a:latin typeface="HK Grotesk"/>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4N-template-hr" id="{B17A9CE6-DD53-5546-8FEA-F0B224394ADF}" vid="{85550D73-F210-3F4F-9F74-3CCB52A1E6F2}"/>
    </a:ext>
  </a:extLst>
</a:theme>
</file>

<file path=ppt/theme/theme2.xml><?xml version="1.0" encoding="utf-8"?>
<a:theme xmlns:a="http://schemas.openxmlformats.org/drawingml/2006/main" name="Slide Layouts">
  <a:themeElements>
    <a:clrScheme name="T4N - colors">
      <a:dk1>
        <a:srgbClr val="000000"/>
      </a:dk1>
      <a:lt1>
        <a:srgbClr val="FFFFFF"/>
      </a:lt1>
      <a:dk2>
        <a:srgbClr val="44546A"/>
      </a:dk2>
      <a:lt2>
        <a:srgbClr val="C9E9EB"/>
      </a:lt2>
      <a:accent1>
        <a:srgbClr val="1B874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st">
      <a:majorFont>
        <a:latin typeface="HK Grotesk"/>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4N-template-hr" id="{B17A9CE6-DD53-5546-8FEA-F0B224394ADF}" vid="{96971E56-1E81-5643-83FA-0CE4F2387312}"/>
    </a:ext>
  </a:extLst>
</a:theme>
</file>

<file path=ppt/theme/theme3.xml><?xml version="1.0" encoding="utf-8"?>
<a:theme xmlns:a="http://schemas.openxmlformats.org/drawingml/2006/main" name="Blank Slide Layout">
  <a:themeElements>
    <a:clrScheme name="T4N - colors">
      <a:dk1>
        <a:srgbClr val="000000"/>
      </a:dk1>
      <a:lt1>
        <a:srgbClr val="FFFFFF"/>
      </a:lt1>
      <a:dk2>
        <a:srgbClr val="44546A"/>
      </a:dk2>
      <a:lt2>
        <a:srgbClr val="C9E9EB"/>
      </a:lt2>
      <a:accent1>
        <a:srgbClr val="1B874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st">
      <a:majorFont>
        <a:latin typeface="HK Grotesk"/>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4N-template-hr" id="{B17A9CE6-DD53-5546-8FEA-F0B224394ADF}" vid="{5C2DF773-4715-6E4C-B4FE-19CAB334B2CD}"/>
    </a:ext>
  </a:extLst>
</a:theme>
</file>

<file path=ppt/theme/theme4.xml><?xml version="1.0" encoding="utf-8"?>
<a:theme xmlns:a="http://schemas.openxmlformats.org/drawingml/2006/main" name="3_Thème Office">
  <a:themeElements>
    <a:clrScheme name="NIPN">
      <a:dk1>
        <a:srgbClr val="575757"/>
      </a:dk1>
      <a:lt1>
        <a:srgbClr val="FFFFFF"/>
      </a:lt1>
      <a:dk2>
        <a:srgbClr val="36C1C2"/>
      </a:dk2>
      <a:lt2>
        <a:srgbClr val="FFFFFF"/>
      </a:lt2>
      <a:accent1>
        <a:srgbClr val="0081AE"/>
      </a:accent1>
      <a:accent2>
        <a:srgbClr val="86C286"/>
      </a:accent2>
      <a:accent3>
        <a:srgbClr val="34AE8D"/>
      </a:accent3>
      <a:accent4>
        <a:srgbClr val="0081AE"/>
      </a:accent4>
      <a:accent5>
        <a:srgbClr val="36C1C2"/>
      </a:accent5>
      <a:accent6>
        <a:srgbClr val="DADC4B"/>
      </a:accent6>
      <a:hlink>
        <a:srgbClr val="34AE8D"/>
      </a:hlink>
      <a:folHlink>
        <a:srgbClr val="34AE8D"/>
      </a:folHlink>
    </a:clrScheme>
    <a:fontScheme name="NIP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NIPN">
      <a:dk1>
        <a:srgbClr val="575757"/>
      </a:dk1>
      <a:lt1>
        <a:srgbClr val="FFFFFF"/>
      </a:lt1>
      <a:dk2>
        <a:srgbClr val="36C1C2"/>
      </a:dk2>
      <a:lt2>
        <a:srgbClr val="FFFFFF"/>
      </a:lt2>
      <a:accent1>
        <a:srgbClr val="0081AE"/>
      </a:accent1>
      <a:accent2>
        <a:srgbClr val="86C286"/>
      </a:accent2>
      <a:accent3>
        <a:srgbClr val="34AE8D"/>
      </a:accent3>
      <a:accent4>
        <a:srgbClr val="0081AE"/>
      </a:accent4>
      <a:accent5>
        <a:srgbClr val="36C1C2"/>
      </a:accent5>
      <a:accent6>
        <a:srgbClr val="DADC4B"/>
      </a:accent6>
      <a:hlink>
        <a:srgbClr val="34AE8D"/>
      </a:hlink>
      <a:folHlink>
        <a:srgbClr val="34AE8D"/>
      </a:folHlink>
    </a:clrScheme>
    <a:fontScheme name="NIP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Thème Office">
  <a:themeElements>
    <a:clrScheme name="NIPN">
      <a:dk1>
        <a:srgbClr val="575757"/>
      </a:dk1>
      <a:lt1>
        <a:srgbClr val="FFFFFF"/>
      </a:lt1>
      <a:dk2>
        <a:srgbClr val="36C1C2"/>
      </a:dk2>
      <a:lt2>
        <a:srgbClr val="FFFFFF"/>
      </a:lt2>
      <a:accent1>
        <a:srgbClr val="0081AE"/>
      </a:accent1>
      <a:accent2>
        <a:srgbClr val="86C286"/>
      </a:accent2>
      <a:accent3>
        <a:srgbClr val="34AE8D"/>
      </a:accent3>
      <a:accent4>
        <a:srgbClr val="0081AE"/>
      </a:accent4>
      <a:accent5>
        <a:srgbClr val="36C1C2"/>
      </a:accent5>
      <a:accent6>
        <a:srgbClr val="DADC4B"/>
      </a:accent6>
      <a:hlink>
        <a:srgbClr val="34AE8D"/>
      </a:hlink>
      <a:folHlink>
        <a:srgbClr val="34AE8D"/>
      </a:folHlink>
    </a:clrScheme>
    <a:fontScheme name="NIP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T4N-template-hr (4)</Template>
  <TotalTime>5871</TotalTime>
  <Words>1102</Words>
  <Application>Microsoft Office PowerPoint</Application>
  <PresentationFormat>Affichage à l'écran (4:3)</PresentationFormat>
  <Paragraphs>221</Paragraphs>
  <Slides>25</Slides>
  <Notes>20</Notes>
  <HiddenSlides>0</HiddenSlides>
  <MMClips>0</MMClips>
  <ScaleCrop>false</ScaleCrop>
  <HeadingPairs>
    <vt:vector size="6" baseType="variant">
      <vt:variant>
        <vt:lpstr>Polices utilisées</vt:lpstr>
      </vt:variant>
      <vt:variant>
        <vt:i4>8</vt:i4>
      </vt:variant>
      <vt:variant>
        <vt:lpstr>Thème</vt:lpstr>
      </vt:variant>
      <vt:variant>
        <vt:i4>6</vt:i4>
      </vt:variant>
      <vt:variant>
        <vt:lpstr>Titres des diapositives</vt:lpstr>
      </vt:variant>
      <vt:variant>
        <vt:i4>25</vt:i4>
      </vt:variant>
    </vt:vector>
  </HeadingPairs>
  <TitlesOfParts>
    <vt:vector size="39" baseType="lpstr">
      <vt:lpstr>Arial</vt:lpstr>
      <vt:lpstr>Arial Gras</vt:lpstr>
      <vt:lpstr>Calibri</vt:lpstr>
      <vt:lpstr>HK Grotesk</vt:lpstr>
      <vt:lpstr>Times New Roman</vt:lpstr>
      <vt:lpstr>Trebuchet MS</vt:lpstr>
      <vt:lpstr>Wingdings</vt:lpstr>
      <vt:lpstr>Wingdings 2</vt:lpstr>
      <vt:lpstr>Title Layouts</vt:lpstr>
      <vt:lpstr>Slide Layouts</vt:lpstr>
      <vt:lpstr>Blank Slide Layout</vt:lpstr>
      <vt:lpstr>3_Thème Office</vt:lpstr>
      <vt:lpstr>Thème Office</vt:lpstr>
      <vt:lpstr>4_Thème Office</vt:lpstr>
      <vt:lpstr>Présentation de la Plateforme Nationale d’Information pour la Nutrition (PNIN) Phase 2 du Niger</vt:lpstr>
      <vt:lpstr>Présentation PowerPoint</vt:lpstr>
      <vt:lpstr>L’objectif général de la PNIN au Niger est de fournir de meilleures connaissances et données pour la conception, la gestion, le suivi et l’évaluation des politiques et des programmes de nutrition</vt:lpstr>
      <vt:lpstr>Présentation PowerPoint</vt:lpstr>
      <vt:lpstr>Présentation PowerPoint</vt:lpstr>
      <vt:lpstr>Présentation PowerPoint</vt:lpstr>
      <vt:lpstr>Présentation PowerPoint</vt:lpstr>
      <vt:lpstr>Présentation PowerPoint</vt:lpstr>
      <vt:lpstr>Présentation PowerPoint</vt:lpstr>
      <vt:lpstr>Processus d’Identification et Priorisation des Questions</vt:lpstr>
      <vt:lpstr>Processus d’Identification et Priorisation des Questions (Suite )</vt:lpstr>
      <vt:lpstr>Questions retenues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PNIN Niger</dc:creator>
  <cp:lastModifiedBy>User</cp:lastModifiedBy>
  <cp:revision>149</cp:revision>
  <dcterms:created xsi:type="dcterms:W3CDTF">2020-02-03T12:03:46Z</dcterms:created>
  <dcterms:modified xsi:type="dcterms:W3CDTF">2023-02-15T14:50:37Z</dcterms:modified>
</cp:coreProperties>
</file>